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6"/>
  </p:notesMasterIdLst>
  <p:handoutMasterIdLst>
    <p:handoutMasterId r:id="rId47"/>
  </p:handoutMasterIdLst>
  <p:sldIdLst>
    <p:sldId id="308" r:id="rId5"/>
    <p:sldId id="288" r:id="rId6"/>
    <p:sldId id="292" r:id="rId7"/>
    <p:sldId id="263" r:id="rId8"/>
    <p:sldId id="264" r:id="rId9"/>
    <p:sldId id="257" r:id="rId10"/>
    <p:sldId id="294" r:id="rId11"/>
    <p:sldId id="300" r:id="rId12"/>
    <p:sldId id="302" r:id="rId13"/>
    <p:sldId id="301" r:id="rId14"/>
    <p:sldId id="305" r:id="rId15"/>
    <p:sldId id="295" r:id="rId16"/>
    <p:sldId id="297" r:id="rId17"/>
    <p:sldId id="296" r:id="rId18"/>
    <p:sldId id="298" r:id="rId19"/>
    <p:sldId id="303" r:id="rId20"/>
    <p:sldId id="306" r:id="rId21"/>
    <p:sldId id="304" r:id="rId22"/>
    <p:sldId id="262" r:id="rId23"/>
    <p:sldId id="293" r:id="rId24"/>
    <p:sldId id="307" r:id="rId25"/>
    <p:sldId id="286" r:id="rId26"/>
    <p:sldId id="266" r:id="rId27"/>
    <p:sldId id="267" r:id="rId28"/>
    <p:sldId id="268" r:id="rId29"/>
    <p:sldId id="269" r:id="rId30"/>
    <p:sldId id="270" r:id="rId31"/>
    <p:sldId id="271" r:id="rId32"/>
    <p:sldId id="272" r:id="rId33"/>
    <p:sldId id="287" r:id="rId34"/>
    <p:sldId id="274" r:id="rId35"/>
    <p:sldId id="275" r:id="rId36"/>
    <p:sldId id="276" r:id="rId37"/>
    <p:sldId id="277" r:id="rId38"/>
    <p:sldId id="278" r:id="rId39"/>
    <p:sldId id="279" r:id="rId40"/>
    <p:sldId id="280" r:id="rId41"/>
    <p:sldId id="281" r:id="rId42"/>
    <p:sldId id="282" r:id="rId43"/>
    <p:sldId id="283" r:id="rId44"/>
    <p:sldId id="284" r:id="rId4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4D4D4D"/>
    <a:srgbClr val="FDFDBC"/>
    <a:srgbClr val="006F83"/>
    <a:srgbClr val="7A0000"/>
    <a:srgbClr val="AF6666"/>
    <a:srgbClr val="3D8C41"/>
    <a:srgbClr val="32A1A6"/>
    <a:srgbClr val="EBEB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0948" autoAdjust="0"/>
  </p:normalViewPr>
  <p:slideViewPr>
    <p:cSldViewPr snapToGrid="0" showGuides="1">
      <p:cViewPr>
        <p:scale>
          <a:sx n="75" d="100"/>
          <a:sy n="75" d="100"/>
        </p:scale>
        <p:origin x="648" y="279"/>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r>
              <a:rPr lang="en-SG" sz="1400" b="1" dirty="0" smtClean="0">
                <a:solidFill>
                  <a:srgbClr val="000000"/>
                </a:solidFill>
              </a:rPr>
              <a:t>Investment</a:t>
            </a:r>
            <a:r>
              <a:rPr lang="en-SG" sz="1400" b="1" baseline="0" dirty="0" smtClean="0">
                <a:solidFill>
                  <a:srgbClr val="000000"/>
                </a:solidFill>
              </a:rPr>
              <a:t> in renewable energy, by technology (USD)</a:t>
            </a:r>
            <a:endParaRPr lang="en-SG" sz="1400" b="1" dirty="0">
              <a:solidFill>
                <a:srgbClr val="000000"/>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810744676965779"/>
          <c:y val="0.11404755162432133"/>
          <c:w val="0.84002374927550572"/>
          <c:h val="0.58491531801417618"/>
        </c:manualLayout>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ser>
        <c:ser>
          <c:idx val="5"/>
          <c:order val="5"/>
          <c:tx>
            <c:strRef>
              <c:f>Sheet1!$G$1</c:f>
              <c:strCache>
                <c:ptCount val="1"/>
                <c:pt idx="0">
                  <c:v>Wind energy</c:v>
                </c:pt>
              </c:strCache>
            </c:strRef>
          </c:tx>
          <c:spPr>
            <a:solidFill>
              <a:schemeClr val="tx1"/>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er>
        <c:ser>
          <c:idx val="6"/>
          <c:order val="6"/>
          <c:tx>
            <c:strRef>
              <c:f>Sheet1!$H$1</c:f>
              <c:strCache>
                <c:ptCount val="1"/>
                <c:pt idx="0">
                  <c:v>Solar energy</c:v>
                </c:pt>
              </c:strCache>
            </c:strRef>
          </c:tx>
          <c:spPr>
            <a:solidFill>
              <a:schemeClr val="bg2"/>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er>
        <c:dLbls>
          <c:showLegendKey val="0"/>
          <c:showVal val="0"/>
          <c:showCatName val="0"/>
          <c:showSerName val="0"/>
          <c:showPercent val="0"/>
          <c:showBubbleSize val="0"/>
        </c:dLbls>
        <c:axId val="-866120784"/>
        <c:axId val="-1078020224"/>
      </c:areaChart>
      <c:catAx>
        <c:axId val="-866120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078020224"/>
        <c:crosses val="autoZero"/>
        <c:auto val="1"/>
        <c:lblAlgn val="ctr"/>
        <c:lblOffset val="100"/>
        <c:noMultiLvlLbl val="0"/>
      </c:catAx>
      <c:valAx>
        <c:axId val="-10780202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66120784"/>
        <c:crosses val="autoZero"/>
        <c:crossBetween val="midCat"/>
        <c:dispUnits>
          <c:builtInUnit val="billions"/>
          <c:dispUnitsLbl>
            <c:spPr>
              <a:noFill/>
              <a:ln>
                <a:noFill/>
              </a:ln>
              <a:effectLst/>
            </c:spPr>
            <c:txPr>
              <a:bodyPr rot="-54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9.3762097805047215E-3"/>
          <c:y val="0.80575796182823445"/>
          <c:w val="0.96965194843139402"/>
          <c:h val="0.17571636070017541"/>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dirty="0" smtClean="0">
                <a:solidFill>
                  <a:srgbClr val="000000"/>
                </a:solidFill>
              </a:rPr>
              <a:t>Growth of solar</a:t>
            </a:r>
            <a:r>
              <a:rPr lang="en-SG" sz="1400" b="1" baseline="0" dirty="0" smtClean="0">
                <a:solidFill>
                  <a:srgbClr val="000000"/>
                </a:solidFill>
              </a:rPr>
              <a:t> energy vs. wind energy</a:t>
            </a:r>
            <a:endParaRPr lang="en-SG" sz="1400" b="1" dirty="0">
              <a:solidFill>
                <a:srgbClr val="000000"/>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0752719888033672"/>
          <c:y val="0.12125098754585176"/>
          <c:w val="0.86671921847739364"/>
          <c:h val="0.69119239675419597"/>
        </c:manualLayout>
      </c:layout>
      <c:lineChart>
        <c:grouping val="standard"/>
        <c:varyColors val="0"/>
        <c:ser>
          <c:idx val="0"/>
          <c:order val="0"/>
          <c:tx>
            <c:strRef>
              <c:f>Sheet1!$B$1</c:f>
              <c:strCache>
                <c:ptCount val="1"/>
                <c:pt idx="0">
                  <c:v>Wind energy</c:v>
                </c:pt>
              </c:strCache>
            </c:strRef>
          </c:tx>
          <c:spPr>
            <a:ln w="57150" cap="rnd">
              <a:solidFill>
                <a:schemeClr val="tx1"/>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mooth val="0"/>
        </c:ser>
        <c:ser>
          <c:idx val="1"/>
          <c:order val="1"/>
          <c:tx>
            <c:strRef>
              <c:f>Sheet1!$C$1</c:f>
              <c:strCache>
                <c:ptCount val="1"/>
                <c:pt idx="0">
                  <c:v>Solar energy</c:v>
                </c:pt>
              </c:strCache>
            </c:strRef>
          </c:tx>
          <c:spPr>
            <a:ln w="57150" cap="rnd">
              <a:solidFill>
                <a:schemeClr val="bg2"/>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mooth val="0"/>
        </c:ser>
        <c:dLbls>
          <c:showLegendKey val="0"/>
          <c:showVal val="0"/>
          <c:showCatName val="0"/>
          <c:showSerName val="0"/>
          <c:showPercent val="0"/>
          <c:showBubbleSize val="0"/>
        </c:dLbls>
        <c:smooth val="0"/>
        <c:axId val="-1078018048"/>
        <c:axId val="-1078017504"/>
      </c:lineChart>
      <c:catAx>
        <c:axId val="-1078018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078017504"/>
        <c:crosses val="autoZero"/>
        <c:auto val="1"/>
        <c:lblAlgn val="ctr"/>
        <c:lblOffset val="100"/>
        <c:noMultiLvlLbl val="0"/>
      </c:catAx>
      <c:valAx>
        <c:axId val="-10780175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078018048"/>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smtClean="0">
                <a:solidFill>
                  <a:srgbClr val="000000"/>
                </a:solidFill>
                <a:latin typeface="+mn-lt"/>
                <a:ea typeface="+mn-ea"/>
                <a:cs typeface="+mn-cs"/>
              </a:rPr>
              <a:t>Renewable energy generation, World</a:t>
            </a:r>
          </a:p>
        </c:rich>
      </c:tx>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3176893376849574"/>
          <c:y val="0.12125098754585176"/>
          <c:w val="0.83960495442150485"/>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6.3111110000000003E-3</c:v>
                </c:pt>
                <c:pt idx="20">
                  <c:v>1.1747475E-2</c:v>
                </c:pt>
                <c:pt idx="21">
                  <c:v>1.5183838E-2</c:v>
                </c:pt>
                <c:pt idx="22">
                  <c:v>1.0603029999999999E-2</c:v>
                </c:pt>
                <c:pt idx="23">
                  <c:v>1.019596E-2</c:v>
                </c:pt>
                <c:pt idx="24">
                  <c:v>0.26222324000000002</c:v>
                </c:pt>
                <c:pt idx="25">
                  <c:v>0.38829493999999998</c:v>
                </c:pt>
                <c:pt idx="26">
                  <c:v>0.50520290000000001</c:v>
                </c:pt>
                <c:pt idx="27">
                  <c:v>0.46658509999999997</c:v>
                </c:pt>
                <c:pt idx="28">
                  <c:v>0.55669754999999999</c:v>
                </c:pt>
                <c:pt idx="29">
                  <c:v>0.59701395000000002</c:v>
                </c:pt>
                <c:pt idx="30">
                  <c:v>0.63881379999999999</c:v>
                </c:pt>
                <c:pt idx="31">
                  <c:v>0.69920795999999996</c:v>
                </c:pt>
                <c:pt idx="32">
                  <c:v>0.74958480000000005</c:v>
                </c:pt>
                <c:pt idx="33">
                  <c:v>0.81178899999999998</c:v>
                </c:pt>
                <c:pt idx="34">
                  <c:v>0.90519689999999997</c:v>
                </c:pt>
                <c:pt idx="35">
                  <c:v>1.0589701</c:v>
                </c:pt>
                <c:pt idx="36">
                  <c:v>1.4232853999999999</c:v>
                </c:pt>
                <c:pt idx="37">
                  <c:v>1.7990196000000001</c:v>
                </c:pt>
                <c:pt idx="38">
                  <c:v>2.2551038000000001</c:v>
                </c:pt>
                <c:pt idx="39">
                  <c:v>2.9715216</c:v>
                </c:pt>
                <c:pt idx="40">
                  <c:v>4.1871099999999997</c:v>
                </c:pt>
                <c:pt idx="41">
                  <c:v>5.7618390000000002</c:v>
                </c:pt>
                <c:pt idx="42">
                  <c:v>7.8179097000000004</c:v>
                </c:pt>
                <c:pt idx="43">
                  <c:v>12.697423000000001</c:v>
                </c:pt>
                <c:pt idx="44">
                  <c:v>21.073972999999999</c:v>
                </c:pt>
                <c:pt idx="45">
                  <c:v>33.911270000000002</c:v>
                </c:pt>
                <c:pt idx="46">
                  <c:v>65.582319999999996</c:v>
                </c:pt>
                <c:pt idx="47">
                  <c:v>101.54088</c:v>
                </c:pt>
                <c:pt idx="48">
                  <c:v>138.60146</c:v>
                </c:pt>
                <c:pt idx="49">
                  <c:v>196.35650000000001</c:v>
                </c:pt>
                <c:pt idx="50">
                  <c:v>254.73972000000001</c:v>
                </c:pt>
                <c:pt idx="51">
                  <c:v>327.58422999999999</c:v>
                </c:pt>
                <c:pt idx="52">
                  <c:v>445.46627999999998</c:v>
                </c:pt>
                <c:pt idx="53">
                  <c:v>576.23090000000002</c:v>
                </c:pt>
                <c:pt idx="54">
                  <c:v>703.94976999999994</c:v>
                </c:pt>
                <c:pt idx="55">
                  <c:v>846.22940000000006</c:v>
                </c:pt>
                <c:pt idx="56">
                  <c:v>1032.5011999999999</c:v>
                </c:pt>
              </c:numCache>
            </c:numRef>
          </c:val>
          <c:smooth val="0"/>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3.0000000000000001E-3</c:v>
                </c:pt>
                <c:pt idx="14">
                  <c:v>6.0000000000000001E-3</c:v>
                </c:pt>
                <c:pt idx="15">
                  <c:v>1.0500000000000001E-2</c:v>
                </c:pt>
                <c:pt idx="16">
                  <c:v>1.0500000000000001E-2</c:v>
                </c:pt>
                <c:pt idx="17">
                  <c:v>1.8499999999999999E-2</c:v>
                </c:pt>
                <c:pt idx="18">
                  <c:v>3.2794950000000003E-2</c:v>
                </c:pt>
                <c:pt idx="19">
                  <c:v>4.4755556000000002E-2</c:v>
                </c:pt>
                <c:pt idx="20">
                  <c:v>6.4220205000000002E-2</c:v>
                </c:pt>
                <c:pt idx="21">
                  <c:v>0.13883132000000001</c:v>
                </c:pt>
                <c:pt idx="22">
                  <c:v>0.19537677000000001</c:v>
                </c:pt>
                <c:pt idx="23">
                  <c:v>0.33157979999999998</c:v>
                </c:pt>
                <c:pt idx="24">
                  <c:v>2.6497766999999999</c:v>
                </c:pt>
                <c:pt idx="25">
                  <c:v>3.6324706</c:v>
                </c:pt>
                <c:pt idx="26">
                  <c:v>4.0867066000000003</c:v>
                </c:pt>
                <c:pt idx="27">
                  <c:v>4.733212</c:v>
                </c:pt>
                <c:pt idx="28">
                  <c:v>5.6975689999999997</c:v>
                </c:pt>
                <c:pt idx="29">
                  <c:v>7.1229300000000002</c:v>
                </c:pt>
                <c:pt idx="30">
                  <c:v>8.2619240000000005</c:v>
                </c:pt>
                <c:pt idx="31">
                  <c:v>9.2045999999999992</c:v>
                </c:pt>
                <c:pt idx="32">
                  <c:v>12.017817000000001</c:v>
                </c:pt>
                <c:pt idx="33">
                  <c:v>15.92126</c:v>
                </c:pt>
                <c:pt idx="34">
                  <c:v>21.216173000000001</c:v>
                </c:pt>
                <c:pt idx="35">
                  <c:v>31.407433999999999</c:v>
                </c:pt>
                <c:pt idx="36">
                  <c:v>38.381450000000001</c:v>
                </c:pt>
                <c:pt idx="37">
                  <c:v>52.344783999999997</c:v>
                </c:pt>
                <c:pt idx="38">
                  <c:v>63.285397000000003</c:v>
                </c:pt>
                <c:pt idx="39">
                  <c:v>85.626189999999994</c:v>
                </c:pt>
                <c:pt idx="40">
                  <c:v>104.64433</c:v>
                </c:pt>
                <c:pt idx="41">
                  <c:v>133.49827999999999</c:v>
                </c:pt>
                <c:pt idx="42">
                  <c:v>171.5067</c:v>
                </c:pt>
                <c:pt idx="43">
                  <c:v>221.41104000000001</c:v>
                </c:pt>
                <c:pt idx="44">
                  <c:v>276.79253999999997</c:v>
                </c:pt>
                <c:pt idx="45">
                  <c:v>346.4246</c:v>
                </c:pt>
                <c:pt idx="46">
                  <c:v>440.38376</c:v>
                </c:pt>
                <c:pt idx="47">
                  <c:v>530.49645999999996</c:v>
                </c:pt>
                <c:pt idx="48">
                  <c:v>635.50509999999997</c:v>
                </c:pt>
                <c:pt idx="49">
                  <c:v>705.8537</c:v>
                </c:pt>
                <c:pt idx="50">
                  <c:v>831.34375</c:v>
                </c:pt>
                <c:pt idx="51">
                  <c:v>962.10170000000005</c:v>
                </c:pt>
                <c:pt idx="52">
                  <c:v>1140.3931</c:v>
                </c:pt>
                <c:pt idx="53">
                  <c:v>1269.9792</c:v>
                </c:pt>
                <c:pt idx="54">
                  <c:v>1420.5441000000001</c:v>
                </c:pt>
                <c:pt idx="55">
                  <c:v>1596.4282000000001</c:v>
                </c:pt>
                <c:pt idx="56">
                  <c:v>1861.9398000000001</c:v>
                </c:pt>
              </c:numCache>
            </c:numRef>
          </c:val>
          <c:smooth val="0"/>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923.19806000000005</c:v>
                </c:pt>
                <c:pt idx="1">
                  <c:v>983.81695999999999</c:v>
                </c:pt>
                <c:pt idx="2">
                  <c:v>1005.7424</c:v>
                </c:pt>
                <c:pt idx="3">
                  <c:v>1059.2887000000001</c:v>
                </c:pt>
                <c:pt idx="4">
                  <c:v>1121.7424000000001</c:v>
                </c:pt>
                <c:pt idx="5">
                  <c:v>1174.6496999999999</c:v>
                </c:pt>
                <c:pt idx="6">
                  <c:v>1227.2421999999999</c:v>
                </c:pt>
                <c:pt idx="7">
                  <c:v>1284.6289999999999</c:v>
                </c:pt>
                <c:pt idx="8">
                  <c:v>1303.0129999999999</c:v>
                </c:pt>
                <c:pt idx="9">
                  <c:v>1431.2317</c:v>
                </c:pt>
                <c:pt idx="10">
                  <c:v>1448.8833999999999</c:v>
                </c:pt>
                <c:pt idx="11">
                  <c:v>1443.1366</c:v>
                </c:pt>
                <c:pt idx="12">
                  <c:v>1491.6723999999999</c:v>
                </c:pt>
                <c:pt idx="13">
                  <c:v>1614.3823</c:v>
                </c:pt>
                <c:pt idx="14">
                  <c:v>1695.1862000000001</c:v>
                </c:pt>
                <c:pt idx="15">
                  <c:v>1731.6493</c:v>
                </c:pt>
                <c:pt idx="16">
                  <c:v>1768.9036000000001</c:v>
                </c:pt>
                <c:pt idx="17">
                  <c:v>1800.9081000000001</c:v>
                </c:pt>
                <c:pt idx="18">
                  <c:v>1877.7689</c:v>
                </c:pt>
                <c:pt idx="19">
                  <c:v>1941.3733999999999</c:v>
                </c:pt>
                <c:pt idx="20">
                  <c:v>1979.7819999999999</c:v>
                </c:pt>
                <c:pt idx="21">
                  <c:v>2006.5929000000001</c:v>
                </c:pt>
                <c:pt idx="22">
                  <c:v>2033.778</c:v>
                </c:pt>
                <c:pt idx="23">
                  <c:v>2098.9470000000001</c:v>
                </c:pt>
                <c:pt idx="24">
                  <c:v>2087.7932000000001</c:v>
                </c:pt>
                <c:pt idx="25">
                  <c:v>2158.7433999999998</c:v>
                </c:pt>
                <c:pt idx="26">
                  <c:v>2209.0585999999998</c:v>
                </c:pt>
                <c:pt idx="27">
                  <c:v>2208.4602</c:v>
                </c:pt>
                <c:pt idx="28">
                  <c:v>2341.4575</c:v>
                </c:pt>
                <c:pt idx="29">
                  <c:v>2356.1958</c:v>
                </c:pt>
                <c:pt idx="30">
                  <c:v>2483.6790000000001</c:v>
                </c:pt>
                <c:pt idx="31">
                  <c:v>2517.0254</c:v>
                </c:pt>
                <c:pt idx="32">
                  <c:v>2561.0300000000002</c:v>
                </c:pt>
                <c:pt idx="33">
                  <c:v>2580.9958000000001</c:v>
                </c:pt>
                <c:pt idx="34">
                  <c:v>2600.5432000000001</c:v>
                </c:pt>
                <c:pt idx="35">
                  <c:v>2646.6669999999999</c:v>
                </c:pt>
                <c:pt idx="36">
                  <c:v>2578.6819999999998</c:v>
                </c:pt>
                <c:pt idx="37">
                  <c:v>2626.26</c:v>
                </c:pt>
                <c:pt idx="38">
                  <c:v>2622.8213000000001</c:v>
                </c:pt>
                <c:pt idx="39">
                  <c:v>2816.4531000000002</c:v>
                </c:pt>
                <c:pt idx="40">
                  <c:v>2911.2815000000001</c:v>
                </c:pt>
                <c:pt idx="41">
                  <c:v>3022.0857000000001</c:v>
                </c:pt>
                <c:pt idx="42">
                  <c:v>3072.8923</c:v>
                </c:pt>
                <c:pt idx="43">
                  <c:v>3251.431</c:v>
                </c:pt>
                <c:pt idx="44">
                  <c:v>3246.4140000000002</c:v>
                </c:pt>
                <c:pt idx="45">
                  <c:v>3429.21</c:v>
                </c:pt>
                <c:pt idx="46">
                  <c:v>3492.6718999999998</c:v>
                </c:pt>
                <c:pt idx="47">
                  <c:v>3641.9110000000001</c:v>
                </c:pt>
                <c:pt idx="48">
                  <c:v>3788.3323</c:v>
                </c:pt>
                <c:pt idx="49">
                  <c:v>3889.0219999999999</c:v>
                </c:pt>
                <c:pt idx="50">
                  <c:v>3878.3681999999999</c:v>
                </c:pt>
                <c:pt idx="51">
                  <c:v>4012.4524000000001</c:v>
                </c:pt>
                <c:pt idx="52">
                  <c:v>4069.9827</c:v>
                </c:pt>
                <c:pt idx="53">
                  <c:v>4183.1665000000003</c:v>
                </c:pt>
                <c:pt idx="54">
                  <c:v>4231.3770000000004</c:v>
                </c:pt>
                <c:pt idx="55">
                  <c:v>4345.99</c:v>
                </c:pt>
                <c:pt idx="56">
                  <c:v>4273.8275999999996</c:v>
                </c:pt>
              </c:numCache>
            </c:numRef>
          </c:val>
          <c:smooth val="0"/>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17.985230999999999</c:v>
                </c:pt>
                <c:pt idx="1">
                  <c:v>19.806007000000001</c:v>
                </c:pt>
                <c:pt idx="2">
                  <c:v>19.98657</c:v>
                </c:pt>
                <c:pt idx="3">
                  <c:v>22.120045000000001</c:v>
                </c:pt>
                <c:pt idx="4">
                  <c:v>23.257964999999999</c:v>
                </c:pt>
                <c:pt idx="5">
                  <c:v>25.701896999999999</c:v>
                </c:pt>
                <c:pt idx="6">
                  <c:v>27.888293999999998</c:v>
                </c:pt>
                <c:pt idx="7">
                  <c:v>29.888774999999999</c:v>
                </c:pt>
                <c:pt idx="8">
                  <c:v>32.095849999999999</c:v>
                </c:pt>
                <c:pt idx="9">
                  <c:v>34.289085</c:v>
                </c:pt>
                <c:pt idx="10">
                  <c:v>34.812080000000002</c:v>
                </c:pt>
                <c:pt idx="11">
                  <c:v>38.791049999999998</c:v>
                </c:pt>
                <c:pt idx="12">
                  <c:v>40.892040000000001</c:v>
                </c:pt>
                <c:pt idx="13">
                  <c:v>43.29665</c:v>
                </c:pt>
                <c:pt idx="14">
                  <c:v>46.499256000000003</c:v>
                </c:pt>
                <c:pt idx="15">
                  <c:v>49.717464</c:v>
                </c:pt>
                <c:pt idx="16">
                  <c:v>53.486170000000001</c:v>
                </c:pt>
                <c:pt idx="17">
                  <c:v>61.708953999999999</c:v>
                </c:pt>
                <c:pt idx="18">
                  <c:v>68.354929999999996</c:v>
                </c:pt>
                <c:pt idx="19">
                  <c:v>76.346149999999994</c:v>
                </c:pt>
                <c:pt idx="20">
                  <c:v>79.071579999999997</c:v>
                </c:pt>
                <c:pt idx="21">
                  <c:v>85.915379999999999</c:v>
                </c:pt>
                <c:pt idx="22">
                  <c:v>91.96002</c:v>
                </c:pt>
                <c:pt idx="23">
                  <c:v>94.601906</c:v>
                </c:pt>
                <c:pt idx="24">
                  <c:v>104.530365</c:v>
                </c:pt>
                <c:pt idx="25">
                  <c:v>117.1966</c:v>
                </c:pt>
                <c:pt idx="26">
                  <c:v>122.23440600000001</c:v>
                </c:pt>
                <c:pt idx="27">
                  <c:v>131.13733999999999</c:v>
                </c:pt>
                <c:pt idx="28">
                  <c:v>135.51931999999999</c:v>
                </c:pt>
                <c:pt idx="29">
                  <c:v>140.64367999999999</c:v>
                </c:pt>
                <c:pt idx="30">
                  <c:v>146.61672999999999</c:v>
                </c:pt>
                <c:pt idx="31">
                  <c:v>150.68288999999999</c:v>
                </c:pt>
                <c:pt idx="32">
                  <c:v>161.39072999999999</c:v>
                </c:pt>
                <c:pt idx="33">
                  <c:v>168.1891</c:v>
                </c:pt>
                <c:pt idx="34">
                  <c:v>176.61984000000001</c:v>
                </c:pt>
                <c:pt idx="35">
                  <c:v>184.75020000000001</c:v>
                </c:pt>
                <c:pt idx="36">
                  <c:v>191.89410000000001</c:v>
                </c:pt>
                <c:pt idx="37">
                  <c:v>206.54245</c:v>
                </c:pt>
                <c:pt idx="38">
                  <c:v>218.14294000000001</c:v>
                </c:pt>
                <c:pt idx="39">
                  <c:v>235.69623000000001</c:v>
                </c:pt>
                <c:pt idx="40">
                  <c:v>255.08170999999999</c:v>
                </c:pt>
                <c:pt idx="41">
                  <c:v>271.76044000000002</c:v>
                </c:pt>
                <c:pt idx="42">
                  <c:v>294.84307999999999</c:v>
                </c:pt>
                <c:pt idx="43">
                  <c:v>315.41872999999998</c:v>
                </c:pt>
                <c:pt idx="44">
                  <c:v>338.81403</c:v>
                </c:pt>
                <c:pt idx="45">
                  <c:v>380.77746999999999</c:v>
                </c:pt>
                <c:pt idx="46">
                  <c:v>402.35525999999999</c:v>
                </c:pt>
                <c:pt idx="47">
                  <c:v>435.71636999999998</c:v>
                </c:pt>
                <c:pt idx="48">
                  <c:v>470.99590000000001</c:v>
                </c:pt>
                <c:pt idx="49">
                  <c:v>510.2568</c:v>
                </c:pt>
                <c:pt idx="50">
                  <c:v>551.10130000000004</c:v>
                </c:pt>
                <c:pt idx="51">
                  <c:v>559.96019999999999</c:v>
                </c:pt>
                <c:pt idx="52">
                  <c:v>596.42049999999995</c:v>
                </c:pt>
                <c:pt idx="53">
                  <c:v>643.03204000000005</c:v>
                </c:pt>
                <c:pt idx="54">
                  <c:v>674.74536000000001</c:v>
                </c:pt>
                <c:pt idx="55">
                  <c:v>703.91643999999997</c:v>
                </c:pt>
                <c:pt idx="56">
                  <c:v>762.78264999999999</c:v>
                </c:pt>
              </c:numCache>
            </c:numRef>
          </c:val>
          <c:smooth val="0"/>
        </c:ser>
        <c:dLbls>
          <c:showLegendKey val="0"/>
          <c:showVal val="0"/>
          <c:showCatName val="0"/>
          <c:showSerName val="0"/>
          <c:showPercent val="0"/>
          <c:showBubbleSize val="0"/>
        </c:dLbls>
        <c:smooth val="0"/>
        <c:axId val="-778673888"/>
        <c:axId val="-778672800"/>
      </c:lineChart>
      <c:catAx>
        <c:axId val="-778673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78672800"/>
        <c:crosses val="autoZero"/>
        <c:auto val="1"/>
        <c:lblAlgn val="ctr"/>
        <c:lblOffset val="100"/>
        <c:noMultiLvlLbl val="0"/>
      </c:catAx>
      <c:valAx>
        <c:axId val="-77867280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smtClean="0">
                    <a:solidFill>
                      <a:srgbClr val="000000"/>
                    </a:solidFill>
                  </a:rPr>
                  <a:t>TWh</a:t>
                </a:r>
                <a:endParaRPr lang="en-SG" sz="1200" dirty="0">
                  <a:solidFill>
                    <a:srgbClr val="000000"/>
                  </a:solidFill>
                </a:endParaRP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78673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i="0" baseline="0" dirty="0" smtClean="0">
                <a:effectLst/>
              </a:rPr>
              <a:t>Renewable energy generation, U.S.</a:t>
            </a:r>
            <a:endParaRPr lang="en-SG" sz="1100" dirty="0">
              <a:effectLst/>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552260784796647"/>
          <c:y val="0.12125098754585176"/>
          <c:w val="0.85587063700758481"/>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ser>
        <c:dLbls>
          <c:showLegendKey val="0"/>
          <c:showVal val="0"/>
          <c:showCatName val="0"/>
          <c:showSerName val="0"/>
          <c:showPercent val="0"/>
          <c:showBubbleSize val="0"/>
        </c:dLbls>
        <c:smooth val="0"/>
        <c:axId val="-585854400"/>
        <c:axId val="-785212688"/>
      </c:lineChart>
      <c:catAx>
        <c:axId val="-585854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85212688"/>
        <c:crosses val="autoZero"/>
        <c:auto val="1"/>
        <c:lblAlgn val="ctr"/>
        <c:lblOffset val="100"/>
        <c:noMultiLvlLbl val="0"/>
      </c:catAx>
      <c:valAx>
        <c:axId val="-78521268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smtClean="0">
                    <a:solidFill>
                      <a:srgbClr val="000000"/>
                    </a:solidFill>
                  </a:rPr>
                  <a:t>TWh</a:t>
                </a:r>
                <a:endParaRPr lang="en-SG" sz="1200" dirty="0">
                  <a:solidFill>
                    <a:srgbClr val="000000"/>
                  </a:solidFill>
                </a:endParaRPr>
              </a:p>
            </c:rich>
          </c:tx>
          <c:layout>
            <c:manualLayout>
              <c:xMode val="edge"/>
              <c:yMode val="edge"/>
              <c:x val="0"/>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85854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smtClean="0">
                <a:solidFill>
                  <a:srgbClr val="000000"/>
                </a:solidFill>
                <a:latin typeface="+mn-lt"/>
                <a:ea typeface="+mn-ea"/>
                <a:cs typeface="+mn-cs"/>
              </a:rPr>
              <a:t>Annual Capacity Additions, U.S.</a:t>
            </a:r>
          </a:p>
        </c:rich>
      </c:tx>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835658591188699"/>
          <c:y val="0.12125098754585176"/>
          <c:w val="0.86301730227811357"/>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ser>
        <c:dLbls>
          <c:showLegendKey val="0"/>
          <c:showVal val="0"/>
          <c:showCatName val="0"/>
          <c:showSerName val="0"/>
          <c:showPercent val="0"/>
          <c:showBubbleSize val="0"/>
        </c:dLbls>
        <c:gapWidth val="150"/>
        <c:overlap val="100"/>
        <c:axId val="-816678256"/>
        <c:axId val="-444070000"/>
      </c:barChart>
      <c:catAx>
        <c:axId val="-81667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444070000"/>
        <c:crosses val="autoZero"/>
        <c:auto val="1"/>
        <c:lblAlgn val="ctr"/>
        <c:lblOffset val="100"/>
        <c:noMultiLvlLbl val="0"/>
      </c:catAx>
      <c:valAx>
        <c:axId val="-44407000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smtClean="0">
                    <a:solidFill>
                      <a:srgbClr val="000000"/>
                    </a:solidFill>
                  </a:rPr>
                  <a:t>GW</a:t>
                </a:r>
                <a:endParaRPr lang="en-SG" sz="1200" dirty="0">
                  <a:solidFill>
                    <a:srgbClr val="000000"/>
                  </a:solidFill>
                </a:endParaRP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16678256"/>
        <c:crosses val="autoZero"/>
        <c:crossBetween val="between"/>
      </c:valAx>
      <c:spPr>
        <a:noFill/>
        <a:ln>
          <a:noFill/>
        </a:ln>
        <a:effectLst/>
      </c:spPr>
    </c:plotArea>
    <c:legend>
      <c:legendPos val="b"/>
      <c:layout>
        <c:manualLayout>
          <c:xMode val="edge"/>
          <c:yMode val="edge"/>
          <c:x val="0.10208852890816608"/>
          <c:y val="0.85041419586233324"/>
          <c:w val="0.85903609704731576"/>
          <c:h val="0.1322817526506196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smtClean="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6.7706201358976467E-2"/>
          <c:y val="8.375887599058314E-2"/>
          <c:w val="0.90366768178367929"/>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chemeClr val="bg2"/>
              </a:solidFill>
              <a:ln w="28575">
                <a:noFill/>
              </a:ln>
              <a:effectLst/>
            </c:spPr>
          </c:dPt>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ser>
        <c:dLbls>
          <c:showLegendKey val="0"/>
          <c:showVal val="0"/>
          <c:showCatName val="0"/>
          <c:showSerName val="0"/>
          <c:showPercent val="0"/>
          <c:showBubbleSize val="0"/>
        </c:dLbls>
        <c:gapWidth val="100"/>
        <c:overlap val="100"/>
        <c:axId val="-444068912"/>
        <c:axId val="-444067824"/>
      </c:barChart>
      <c:catAx>
        <c:axId val="-444068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444067824"/>
        <c:crosses val="autoZero"/>
        <c:auto val="1"/>
        <c:lblAlgn val="ctr"/>
        <c:lblOffset val="100"/>
        <c:noMultiLvlLbl val="0"/>
      </c:catAx>
      <c:valAx>
        <c:axId val="-44406782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444068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ser>
        <c:ser>
          <c:idx val="5"/>
          <c:order val="5"/>
          <c:tx>
            <c:strRef>
              <c:f>Sheet1!$G$1</c:f>
              <c:strCache>
                <c:ptCount val="1"/>
                <c:pt idx="0">
                  <c:v>Wind energy</c:v>
                </c:pt>
              </c:strCache>
            </c:strRef>
          </c:tx>
          <c:spPr>
            <a:solidFill>
              <a:schemeClr val="accent6"/>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er>
        <c:ser>
          <c:idx val="6"/>
          <c:order val="6"/>
          <c:tx>
            <c:strRef>
              <c:f>Sheet1!$H$1</c:f>
              <c:strCache>
                <c:ptCount val="1"/>
                <c:pt idx="0">
                  <c:v>Solar energy</c:v>
                </c:pt>
              </c:strCache>
            </c:strRef>
          </c:tx>
          <c:spPr>
            <a:solidFill>
              <a:schemeClr val="accent1">
                <a:lumMod val="60000"/>
              </a:schemeClr>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er>
        <c:dLbls>
          <c:showLegendKey val="0"/>
          <c:showVal val="0"/>
          <c:showCatName val="0"/>
          <c:showSerName val="0"/>
          <c:showPercent val="0"/>
          <c:showBubbleSize val="0"/>
        </c:dLbls>
        <c:axId val="-444061296"/>
        <c:axId val="-444070544"/>
      </c:areaChart>
      <c:catAx>
        <c:axId val="-4440612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444070544"/>
        <c:crosses val="autoZero"/>
        <c:auto val="1"/>
        <c:lblAlgn val="ctr"/>
        <c:lblOffset val="100"/>
        <c:noMultiLvlLbl val="0"/>
      </c:catAx>
      <c:valAx>
        <c:axId val="-444070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444061296"/>
        <c:crosses val="autoZero"/>
        <c:crossBetween val="midCat"/>
      </c:valAx>
      <c:spPr>
        <a:noFill/>
        <a:ln>
          <a:noFill/>
        </a:ln>
        <a:effectLst/>
      </c:spPr>
    </c:plotArea>
    <c:legend>
      <c:legendPos val="b"/>
      <c:layout>
        <c:manualLayout>
          <c:xMode val="edge"/>
          <c:yMode val="edge"/>
          <c:x val="9.3762097805047215E-3"/>
          <c:y val="0.74993514802175332"/>
          <c:w val="0.96965194843139402"/>
          <c:h val="0.23153918846410337"/>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xmlns:c16r2="http://schemas.microsoft.com/office/drawing/2015/06/chart">
            <c:ext xmlns:c16="http://schemas.microsoft.com/office/drawing/2014/chart" uri="{C3380CC4-5D6E-409C-BE32-E72D297353CC}">
              <c16:uniqueId val="{00000000-FBD6-4B59-8F0A-038F3B5D8595}"/>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xmlns:c16r2="http://schemas.microsoft.com/office/drawing/2015/06/chart">
            <c:ext xmlns:c16="http://schemas.microsoft.com/office/drawing/2014/chart" uri="{C3380CC4-5D6E-409C-BE32-E72D297353CC}">
              <c16:uniqueId val="{00000001-FBD6-4B59-8F0A-038F3B5D8595}"/>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xmlns:c16r2="http://schemas.microsoft.com/office/drawing/2015/06/chart">
            <c:ext xmlns:c16="http://schemas.microsoft.com/office/drawing/2014/chart" uri="{C3380CC4-5D6E-409C-BE32-E72D297353CC}">
              <c16:uniqueId val="{00000002-FBD6-4B59-8F0A-038F3B5D8595}"/>
            </c:ext>
          </c:extLst>
        </c:ser>
        <c:dLbls>
          <c:showLegendKey val="0"/>
          <c:showVal val="0"/>
          <c:showCatName val="0"/>
          <c:showSerName val="0"/>
          <c:showPercent val="0"/>
          <c:showBubbleSize val="0"/>
        </c:dLbls>
        <c:gapWidth val="100"/>
        <c:overlap val="100"/>
        <c:axId val="-444065648"/>
        <c:axId val="-444056944"/>
      </c:barChart>
      <c:catAx>
        <c:axId val="-44406564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44056944"/>
        <c:crosses val="autoZero"/>
        <c:auto val="1"/>
        <c:lblAlgn val="ctr"/>
        <c:lblOffset val="100"/>
        <c:noMultiLvlLbl val="0"/>
      </c:catAx>
      <c:valAx>
        <c:axId val="-444056944"/>
        <c:scaling>
          <c:orientation val="minMax"/>
          <c:max val="50000"/>
        </c:scaling>
        <c:delete val="0"/>
        <c:axPos val="l"/>
        <c:majorGridlines>
          <c:spPr>
            <a:ln w="9525" cap="flat" cmpd="sng" algn="ctr">
              <a:solidFill>
                <a:schemeClr val="accent4">
                  <a:lumMod val="40000"/>
                  <a:lumOff val="60000"/>
                </a:schemeClr>
              </a:solidFill>
              <a:round/>
            </a:ln>
            <a:effectLst/>
          </c:spPr>
        </c:majorGridlines>
        <c:numFmt formatCode="[$$-409]#,##0" sourceLinked="1"/>
        <c:majorTickMark val="none"/>
        <c:minorTickMark val="none"/>
        <c:tickLblPos val="nextTo"/>
        <c:spPr>
          <a:noFill/>
          <a:ln>
            <a:solidFill>
              <a:srgbClr val="006F83"/>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44065648"/>
        <c:crosses val="autoZero"/>
        <c:crossBetween val="between"/>
        <c:majorUnit val="100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xmlns:c16r2="http://schemas.microsoft.com/office/drawing/2015/06/chart">
              <c:ext xmlns:c16="http://schemas.microsoft.com/office/drawing/2014/chart" uri="{C3380CC4-5D6E-409C-BE32-E72D297353CC}">
                <c16:uniqueId val="{00000001-DF95-4809-834C-2AA1C2DB1A6E}"/>
              </c:ext>
            </c:extLst>
          </c:dPt>
          <c:dPt>
            <c:idx val="1"/>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2-DF95-4809-834C-2AA1C2DB1A6E}"/>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D427-4DEA-B3A7-EB8959B89F01}"/>
              </c:ext>
            </c:extLst>
          </c:dPt>
          <c:dPt>
            <c:idx val="3"/>
            <c:bubble3D val="0"/>
            <c:spPr>
              <a:solidFill>
                <a:schemeClr val="accent5"/>
              </a:solidFill>
              <a:ln w="19050">
                <a:noFill/>
              </a:ln>
              <a:effectLst/>
            </c:spPr>
            <c:extLst xmlns:c16r2="http://schemas.microsoft.com/office/drawing/2015/06/chart">
              <c:ext xmlns:c16="http://schemas.microsoft.com/office/drawing/2014/chart" uri="{C3380CC4-5D6E-409C-BE32-E72D297353CC}">
                <c16:uniqueId val="{00000003-DF95-4809-834C-2AA1C2DB1A6E}"/>
              </c:ext>
            </c:extLst>
          </c:dPt>
          <c:dPt>
            <c:idx val="4"/>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4-DF95-4809-834C-2AA1C2DB1A6E}"/>
              </c:ext>
            </c:extLst>
          </c:dPt>
          <c:dPt>
            <c:idx val="5"/>
            <c:bubble3D val="0"/>
            <c:spPr>
              <a:solidFill>
                <a:schemeClr val="accent6"/>
              </a:solidFill>
              <a:ln w="19050">
                <a:noFill/>
              </a:ln>
              <a:effectLst/>
            </c:spPr>
            <c:extLst xmlns:c16r2="http://schemas.microsoft.com/office/drawing/2015/06/chart">
              <c:ext xmlns:c16="http://schemas.microsoft.com/office/drawing/2014/chart" uri="{C3380CC4-5D6E-409C-BE32-E72D297353CC}">
                <c16:uniqueId val="{0000000B-645C-4C49-80B2-ECE1F67F4FA2}"/>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5</c:v>
                </c:pt>
                <c:pt idx="1">
                  <c:v>5</c:v>
                </c:pt>
                <c:pt idx="2">
                  <c:v>5</c:v>
                </c:pt>
                <c:pt idx="3">
                  <c:v>8</c:v>
                </c:pt>
                <c:pt idx="4">
                  <c:v>5</c:v>
                </c:pt>
                <c:pt idx="5">
                  <c:v>6</c:v>
                </c:pt>
              </c:numCache>
            </c:numRef>
          </c:val>
          <c:extLst xmlns:c16r2="http://schemas.microsoft.com/office/drawing/2015/06/chart">
            <c:ext xmlns:c16="http://schemas.microsoft.com/office/drawing/2014/chart" uri="{C3380CC4-5D6E-409C-BE32-E72D297353CC}">
              <c16:uniqueId val="{00000000-DF95-4809-834C-2AA1C2DB1A6E}"/>
            </c:ext>
          </c:extLst>
        </c:ser>
        <c:dLbls>
          <c:showLegendKey val="0"/>
          <c:showVal val="0"/>
          <c:showCatName val="0"/>
          <c:showSerName val="0"/>
          <c:showPercent val="0"/>
          <c:showBubbleSize val="0"/>
          <c:showLeaderLines val="1"/>
        </c:dLbls>
        <c:firstSliceAng val="294"/>
        <c:holeSize val="55"/>
      </c:doughnutChart>
      <c:spPr>
        <a:noFill/>
        <a:ln>
          <a:noFill/>
        </a:ln>
        <a:effectLst>
          <a:softEdge rad="0"/>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3/21/2023</a:t>
            </a:fld>
            <a:endParaRPr lang="en-US" dirty="0"/>
          </a:p>
        </p:txBody>
      </p:sp>
      <p:sp>
        <p:nvSpPr>
          <p:cNvPr id="4" name="Footer Placeholder 3">
            <a:extLst>
              <a:ext uri="{FF2B5EF4-FFF2-40B4-BE49-F238E27FC236}">
                <a16:creationId xmlns:a16="http://schemas.microsoft.com/office/drawing/2014/main" xmlns=""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https://ourworldindata.org/</a:t>
            </a:r>
            <a:r>
              <a:rPr lang="en-SG" dirty="0" err="1" smtClean="0"/>
              <a:t>grapher</a:t>
            </a:r>
            <a:r>
              <a:rPr lang="en-SG" dirty="0" smtClean="0"/>
              <a:t>/</a:t>
            </a:r>
            <a:r>
              <a:rPr lang="en-SG" dirty="0" err="1" smtClean="0"/>
              <a:t>investment-in-renewable-energy-by-technology?time</a:t>
            </a:r>
            <a:r>
              <a:rPr lang="en-SG" dirty="0" smtClean="0"/>
              <a:t>=earliest..2018</a:t>
            </a:r>
          </a:p>
          <a:p>
            <a:endParaRPr lang="en-SG" dirty="0" smtClean="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4862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https://ourworldindata.org/grapher/renewable-energy-gen</a:t>
            </a:r>
          </a:p>
          <a:p>
            <a:r>
              <a:rPr lang="en-SG" dirty="0" smtClean="0"/>
              <a:t>https://ourworldindata.org/grapher/modern-renewable-energy-consumption?country=~USA</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smtClean="0"/>
              <a:t>Wind power has comprised a sizable share of capacity additions in recent years. In 2021, it constituted 32% of all U.S. generation and storage capacity additions, second only to solar power at 45%.</a:t>
            </a:r>
          </a:p>
          <a:p>
            <a:pPr marL="285750" indent="-285750">
              <a:buFont typeface="Arial" panose="020B0604020202020204" pitchFamily="34" charset="0"/>
              <a:buChar char="•"/>
            </a:pPr>
            <a:r>
              <a:rPr lang="en-US" sz="1200" dirty="0" smtClean="0"/>
              <a:t>Natural gas and other non-renewable capacity additions continued their recent decline, falling to their lowest level in more than 20 years</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https://emp.lbl.gov/sites/default/files/2022_land_based_wind_market_report_ppt.pdf</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smtClean="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11</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l="129" t="12699" r="23981" b="10687"/>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xmlns=""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a16="http://schemas.microsoft.com/office/drawing/2014/main" xmlns=""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Text Placeholder 2">
            <a:extLst>
              <a:ext uri="{FF2B5EF4-FFF2-40B4-BE49-F238E27FC236}">
                <a16:creationId xmlns:a16="http://schemas.microsoft.com/office/drawing/2014/main" xmlns=""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xmlns=""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Text Placeholder 2">
            <a:extLst>
              <a:ext uri="{FF2B5EF4-FFF2-40B4-BE49-F238E27FC236}">
                <a16:creationId xmlns:a16="http://schemas.microsoft.com/office/drawing/2014/main" xmlns=""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xmlns=""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xmlns=""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xmlns=""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xmlns=""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xmlns=""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Text Placeholder 2">
            <a:extLst>
              <a:ext uri="{FF2B5EF4-FFF2-40B4-BE49-F238E27FC236}">
                <a16:creationId xmlns:a16="http://schemas.microsoft.com/office/drawing/2014/main" xmlns=""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2" name="Text Placeholder 2">
            <a:extLst>
              <a:ext uri="{FF2B5EF4-FFF2-40B4-BE49-F238E27FC236}">
                <a16:creationId xmlns:a16="http://schemas.microsoft.com/office/drawing/2014/main" xmlns=""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cxnSp>
        <p:nvCxnSpPr>
          <p:cNvPr id="7" name="Straight Arrow Connector 6">
            <a:extLst>
              <a:ext uri="{FF2B5EF4-FFF2-40B4-BE49-F238E27FC236}">
                <a16:creationId xmlns:a16="http://schemas.microsoft.com/office/drawing/2014/main" xmlns=""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xmlns=""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xmlns=""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xmlns=""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xmlns=""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xmlns=""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xmlns=""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xmlns=""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xmlns=""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xmlns=""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xmlns=""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xmlns=""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Rectangle 18">
            <a:extLst>
              <a:ext uri="{FF2B5EF4-FFF2-40B4-BE49-F238E27FC236}">
                <a16:creationId xmlns:a16="http://schemas.microsoft.com/office/drawing/2014/main" xmlns=""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xmlns=""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3" name="Rectangle 22">
            <a:extLst>
              <a:ext uri="{FF2B5EF4-FFF2-40B4-BE49-F238E27FC236}">
                <a16:creationId xmlns:a16="http://schemas.microsoft.com/office/drawing/2014/main" xmlns=""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xmlns=""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xmlns=""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xmlns=""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xmlns=""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xmlns=""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3" name="Content Placeholder 12">
            <a:extLst>
              <a:ext uri="{FF2B5EF4-FFF2-40B4-BE49-F238E27FC236}">
                <a16:creationId xmlns:a16="http://schemas.microsoft.com/office/drawing/2014/main" xmlns=""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smtClean="0"/>
              <a:t>Click to edit Master text styles</a:t>
            </a:r>
          </a:p>
          <a:p>
            <a:pPr lvl="1"/>
            <a:r>
              <a:rPr lang="en-US" noProof="0" smtClean="0"/>
              <a:t>Second level</a:t>
            </a:r>
          </a:p>
        </p:txBody>
      </p:sp>
      <p:sp>
        <p:nvSpPr>
          <p:cNvPr id="22" name="Content Placeholder 12">
            <a:extLst>
              <a:ext uri="{FF2B5EF4-FFF2-40B4-BE49-F238E27FC236}">
                <a16:creationId xmlns:a16="http://schemas.microsoft.com/office/drawing/2014/main" xmlns=""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smtClean="0"/>
              <a:t>Click to edit Master text styles</a:t>
            </a:r>
          </a:p>
        </p:txBody>
      </p:sp>
      <p:sp>
        <p:nvSpPr>
          <p:cNvPr id="14" name="Rectangle 17" descr="Rectangle shape">
            <a:extLst>
              <a:ext uri="{FF2B5EF4-FFF2-40B4-BE49-F238E27FC236}">
                <a16:creationId xmlns:a16="http://schemas.microsoft.com/office/drawing/2014/main" xmlns=""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2" name="Text Placeholder 2">
            <a:extLst>
              <a:ext uri="{FF2B5EF4-FFF2-40B4-BE49-F238E27FC236}">
                <a16:creationId xmlns:a16="http://schemas.microsoft.com/office/drawing/2014/main" xmlns=""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xmlns=""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28" name="Text Placeholder 7">
            <a:extLst>
              <a:ext uri="{FF2B5EF4-FFF2-40B4-BE49-F238E27FC236}">
                <a16:creationId xmlns:a16="http://schemas.microsoft.com/office/drawing/2014/main" xmlns=""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xmlns=""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xmlns=""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xmlns=""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xmlns=""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37" name="Text Placeholder 7">
            <a:extLst>
              <a:ext uri="{FF2B5EF4-FFF2-40B4-BE49-F238E27FC236}">
                <a16:creationId xmlns:a16="http://schemas.microsoft.com/office/drawing/2014/main" xmlns=""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xmlns=""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xmlns=""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xmlns=""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1" name="Text Placeholder 7">
            <a:extLst>
              <a:ext uri="{FF2B5EF4-FFF2-40B4-BE49-F238E27FC236}">
                <a16:creationId xmlns:a16="http://schemas.microsoft.com/office/drawing/2014/main" xmlns=""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xmlns=""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xmlns=""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xmlns=""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5" name="Text Placeholder 7">
            <a:extLst>
              <a:ext uri="{FF2B5EF4-FFF2-40B4-BE49-F238E27FC236}">
                <a16:creationId xmlns:a16="http://schemas.microsoft.com/office/drawing/2014/main" xmlns=""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xmlns=""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xmlns=""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xmlns=""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9" name="Text Placeholder 7">
            <a:extLst>
              <a:ext uri="{FF2B5EF4-FFF2-40B4-BE49-F238E27FC236}">
                <a16:creationId xmlns:a16="http://schemas.microsoft.com/office/drawing/2014/main" xmlns=""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xmlns=""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xmlns=""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xmlns=""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xmlns=""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xmlns=""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xmlns=""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5" name="Rectangle 27" descr="Rectangle shape">
            <a:extLst>
              <a:ext uri="{FF2B5EF4-FFF2-40B4-BE49-F238E27FC236}">
                <a16:creationId xmlns:a16="http://schemas.microsoft.com/office/drawing/2014/main" xmlns=""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7" name="Table Placeholder 6">
            <a:extLst>
              <a:ext uri="{FF2B5EF4-FFF2-40B4-BE49-F238E27FC236}">
                <a16:creationId xmlns:a16="http://schemas.microsoft.com/office/drawing/2014/main" xmlns=""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smtClean="0"/>
              <a:t>Click icon to add table</a:t>
            </a:r>
            <a:endParaRPr lang="en-US" noProof="0" dirty="0"/>
          </a:p>
        </p:txBody>
      </p:sp>
      <p:sp>
        <p:nvSpPr>
          <p:cNvPr id="10" name="Rectangle 8" descr="Rectangle shape">
            <a:extLst>
              <a:ext uri="{FF2B5EF4-FFF2-40B4-BE49-F238E27FC236}">
                <a16:creationId xmlns:a16="http://schemas.microsoft.com/office/drawing/2014/main" xmlns=""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8" name="Picture Placeholder 7">
            <a:extLst>
              <a:ext uri="{FF2B5EF4-FFF2-40B4-BE49-F238E27FC236}">
                <a16:creationId xmlns:a16="http://schemas.microsoft.com/office/drawing/2014/main" xmlns=""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a16="http://schemas.microsoft.com/office/drawing/2014/main" xmlns=""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4" name="Picture Placeholder 7">
            <a:extLst>
              <a:ext uri="{FF2B5EF4-FFF2-40B4-BE49-F238E27FC236}">
                <a16:creationId xmlns:a16="http://schemas.microsoft.com/office/drawing/2014/main" xmlns=""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8" name="Text Placeholder 17">
            <a:extLst>
              <a:ext uri="{FF2B5EF4-FFF2-40B4-BE49-F238E27FC236}">
                <a16:creationId xmlns:a16="http://schemas.microsoft.com/office/drawing/2014/main" xmlns=""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xmlns=""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xmlns=""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4" name="Text Placeholder 17">
            <a:extLst>
              <a:ext uri="{FF2B5EF4-FFF2-40B4-BE49-F238E27FC236}">
                <a16:creationId xmlns:a16="http://schemas.microsoft.com/office/drawing/2014/main" xmlns=""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xmlns=""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7" name="Text Placeholder 17">
            <a:extLst>
              <a:ext uri="{FF2B5EF4-FFF2-40B4-BE49-F238E27FC236}">
                <a16:creationId xmlns:a16="http://schemas.microsoft.com/office/drawing/2014/main" xmlns=""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xmlns=""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30" name="Rectangle 13" descr="Rectangle shape">
            <a:extLst>
              <a:ext uri="{FF2B5EF4-FFF2-40B4-BE49-F238E27FC236}">
                <a16:creationId xmlns:a16="http://schemas.microsoft.com/office/drawing/2014/main" xmlns=""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Picture Placeholder 7">
            <a:extLst>
              <a:ext uri="{FF2B5EF4-FFF2-40B4-BE49-F238E27FC236}">
                <a16:creationId xmlns:a16="http://schemas.microsoft.com/office/drawing/2014/main" xmlns=""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6" name="Rectangle 55">
            <a:extLst>
              <a:ext uri="{FF2B5EF4-FFF2-40B4-BE49-F238E27FC236}">
                <a16:creationId xmlns:a16="http://schemas.microsoft.com/office/drawing/2014/main" xmlns=""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xmlns=""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xmlns=""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2" name="Rectangle 61">
            <a:extLst>
              <a:ext uri="{FF2B5EF4-FFF2-40B4-BE49-F238E27FC236}">
                <a16:creationId xmlns:a16="http://schemas.microsoft.com/office/drawing/2014/main" xmlns=""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xmlns=""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xmlns=""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xmlns=""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6" name="Rectangle 65">
            <a:extLst>
              <a:ext uri="{FF2B5EF4-FFF2-40B4-BE49-F238E27FC236}">
                <a16:creationId xmlns:a16="http://schemas.microsoft.com/office/drawing/2014/main" xmlns=""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xmlns=""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xmlns=""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xmlns=""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0" name="Rectangle 69">
            <a:extLst>
              <a:ext uri="{FF2B5EF4-FFF2-40B4-BE49-F238E27FC236}">
                <a16:creationId xmlns:a16="http://schemas.microsoft.com/office/drawing/2014/main" xmlns=""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xmlns=""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xmlns=""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xmlns=""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4" name="Rectangle 73">
            <a:extLst>
              <a:ext uri="{FF2B5EF4-FFF2-40B4-BE49-F238E27FC236}">
                <a16:creationId xmlns:a16="http://schemas.microsoft.com/office/drawing/2014/main" xmlns=""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xmlns=""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xmlns=""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xmlns=""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8" name="Rectangle 77">
            <a:extLst>
              <a:ext uri="{FF2B5EF4-FFF2-40B4-BE49-F238E27FC236}">
                <a16:creationId xmlns:a16="http://schemas.microsoft.com/office/drawing/2014/main" xmlns=""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xmlns=""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xmlns=""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xmlns=""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grayscl/>
            <a:extLst>
              <a:ext uri="{28A0092B-C50C-407E-A947-70E740481C1C}">
                <a14:useLocalDpi xmlns:a14="http://schemas.microsoft.com/office/drawing/2010/main" val="0"/>
              </a:ext>
            </a:extLst>
          </a:blip>
          <a:srcRect l="20161" t="17807" r="29610" b="5579"/>
          <a:stretch/>
        </p:blipFill>
        <p:spPr>
          <a:xfrm>
            <a:off x="4117848" y="0"/>
            <a:ext cx="8074152" cy="6858000"/>
          </a:xfrm>
          <a:prstGeom prst="rect">
            <a:avLst/>
          </a:prstGeom>
        </p:spPr>
      </p:pic>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xmlns=""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smtClean="0"/>
              <a:t>Click to edit Master text styles</a:t>
            </a:r>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10419" t="8890" r="10462" b="8925"/>
          <a:stretch/>
        </p:blipFill>
        <p:spPr>
          <a:xfrm>
            <a:off x="836613" y="437876"/>
            <a:ext cx="1422400" cy="876301"/>
          </a:xfrm>
          <a:prstGeom prst="rect">
            <a:avLst/>
          </a:prstGeom>
          <a:ln>
            <a:solidFill>
              <a:schemeClr val="bg2"/>
            </a:solidFill>
          </a:ln>
        </p:spPr>
      </p:pic>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xmlns=""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smtClean="0"/>
              <a:t>Click icon to add chart</a:t>
            </a:r>
            <a:endParaRPr lang="en-US" noProof="0" dirty="0"/>
          </a:p>
        </p:txBody>
      </p:sp>
      <p:sp>
        <p:nvSpPr>
          <p:cNvPr id="27" name="Text Placeholder 2">
            <a:extLst>
              <a:ext uri="{FF2B5EF4-FFF2-40B4-BE49-F238E27FC236}">
                <a16:creationId xmlns:a16="http://schemas.microsoft.com/office/drawing/2014/main" xmlns=""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xmlns=""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xmlns=""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xmlns=""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xmlns=""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xmlns=""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xmlns=""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xmlns=""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xmlns=""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xmlns=""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xmlns=""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1" name="Rectangle 9" descr="Rectangle shape">
            <a:extLst>
              <a:ext uri="{FF2B5EF4-FFF2-40B4-BE49-F238E27FC236}">
                <a16:creationId xmlns:a16="http://schemas.microsoft.com/office/drawing/2014/main" xmlns=""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xmlns=""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xmlns=""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xmlns=""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smtClean="0"/>
              <a:t>Click icon to add picture</a:t>
            </a:r>
            <a:endParaRPr lang="en-US" noProof="0" dirty="0"/>
          </a:p>
        </p:txBody>
      </p:sp>
      <p:sp>
        <p:nvSpPr>
          <p:cNvPr id="5" name="Text Placeholder 4">
            <a:extLst>
              <a:ext uri="{FF2B5EF4-FFF2-40B4-BE49-F238E27FC236}">
                <a16:creationId xmlns:a16="http://schemas.microsoft.com/office/drawing/2014/main" xmlns=""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xmlns=""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xmlns=""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xmlns=""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xmlns=""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xmlns=""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xmlns=""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xmlns=""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9" name="Rectangle 8" descr="Rectangle shape">
            <a:extLst>
              <a:ext uri="{FF2B5EF4-FFF2-40B4-BE49-F238E27FC236}">
                <a16:creationId xmlns:a16="http://schemas.microsoft.com/office/drawing/2014/main" xmlns=""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35" name="Picture Placeholder 7">
            <a:extLst>
              <a:ext uri="{FF2B5EF4-FFF2-40B4-BE49-F238E27FC236}">
                <a16:creationId xmlns:a16="http://schemas.microsoft.com/office/drawing/2014/main" xmlns=""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6" name="Text Placeholder 17">
            <a:extLst>
              <a:ext uri="{FF2B5EF4-FFF2-40B4-BE49-F238E27FC236}">
                <a16:creationId xmlns:a16="http://schemas.microsoft.com/office/drawing/2014/main" xmlns=""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xmlns=""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xmlns=""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9" name="Text Placeholder 17">
            <a:extLst>
              <a:ext uri="{FF2B5EF4-FFF2-40B4-BE49-F238E27FC236}">
                <a16:creationId xmlns:a16="http://schemas.microsoft.com/office/drawing/2014/main" xmlns=""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xmlns=""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3" name="Text Placeholder 17">
            <a:extLst>
              <a:ext uri="{FF2B5EF4-FFF2-40B4-BE49-F238E27FC236}">
                <a16:creationId xmlns:a16="http://schemas.microsoft.com/office/drawing/2014/main" xmlns=""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xmlns=""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xmlns=""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smtClean="0"/>
              <a:t>Click to edit Master text styles</a:t>
            </a:r>
          </a:p>
        </p:txBody>
      </p:sp>
      <p:sp>
        <p:nvSpPr>
          <p:cNvPr id="66" name="Rectangle 65">
            <a:extLst>
              <a:ext uri="{FF2B5EF4-FFF2-40B4-BE49-F238E27FC236}">
                <a16:creationId xmlns:a16="http://schemas.microsoft.com/office/drawing/2014/main" xmlns=""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xmlns=""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smtClean="0"/>
              <a:t>Click to edit Master text styles</a:t>
            </a:r>
          </a:p>
        </p:txBody>
      </p:sp>
      <p:sp>
        <p:nvSpPr>
          <p:cNvPr id="68" name="Text Placeholder 8">
            <a:extLst>
              <a:ext uri="{FF2B5EF4-FFF2-40B4-BE49-F238E27FC236}">
                <a16:creationId xmlns:a16="http://schemas.microsoft.com/office/drawing/2014/main" xmlns=""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smtClean="0"/>
              <a:t>Click to edit Master text styles</a:t>
            </a:r>
          </a:p>
        </p:txBody>
      </p:sp>
      <p:sp>
        <p:nvSpPr>
          <p:cNvPr id="21" name="Rectangle 18" descr="Rectangle shape">
            <a:extLst>
              <a:ext uri="{FF2B5EF4-FFF2-40B4-BE49-F238E27FC236}">
                <a16:creationId xmlns:a16="http://schemas.microsoft.com/office/drawing/2014/main" xmlns=""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13" name="Rectangle 9" descr="Rectangle shape">
            <a:extLst>
              <a:ext uri="{FF2B5EF4-FFF2-40B4-BE49-F238E27FC236}">
                <a16:creationId xmlns:a16="http://schemas.microsoft.com/office/drawing/2014/main" xmlns=""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xmlns=""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xmlns=""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smtClean="0"/>
              <a:t>Click to edit Master subtitle style</a:t>
            </a:r>
            <a:endParaRPr lang="en-US" noProof="0"/>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smtClean="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419100" y="365125"/>
            <a:ext cx="11353800" cy="1187811"/>
          </a:xfrm>
        </p:spPr>
        <p:txBody>
          <a:bodyPr/>
          <a:lstStyle/>
          <a:p>
            <a:r>
              <a:rPr lang="en-US" noProof="0" dirty="0" smtClean="0"/>
              <a:t>Click to edit Master title style</a:t>
            </a:r>
            <a:endParaRPr lang="en-US" noProof="0" dirty="0"/>
          </a:p>
        </p:txBody>
      </p:sp>
      <p:sp>
        <p:nvSpPr>
          <p:cNvPr id="16" name="Content Placeholder 2">
            <a:extLst>
              <a:ext uri="{FF2B5EF4-FFF2-40B4-BE49-F238E27FC236}">
                <a16:creationId xmlns:a16="http://schemas.microsoft.com/office/drawing/2014/main" xmlns="" id="{19C5C32A-5788-45B9-9EE4-6043A12F95C3}"/>
              </a:ext>
            </a:extLst>
          </p:cNvPr>
          <p:cNvSpPr>
            <a:spLocks noGrp="1"/>
          </p:cNvSpPr>
          <p:nvPr>
            <p:ph idx="1"/>
          </p:nvPr>
        </p:nvSpPr>
        <p:spPr>
          <a:xfrm>
            <a:off x="419100" y="1825625"/>
            <a:ext cx="113538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10" name="Content Placeholder 3">
            <a:extLst>
              <a:ext uri="{FF2B5EF4-FFF2-40B4-BE49-F238E27FC236}">
                <a16:creationId xmlns:a16="http://schemas.microsoft.com/office/drawing/2014/main" xmlns="" id="{10D7E270-C747-45FB-A97F-14B73F53F901}"/>
              </a:ext>
            </a:extLst>
          </p:cNvPr>
          <p:cNvSpPr>
            <a:spLocks noGrp="1"/>
          </p:cNvSpPr>
          <p:nvPr>
            <p:ph sz="half" idx="2"/>
          </p:nvPr>
        </p:nvSpPr>
        <p:spPr>
          <a:xfrm>
            <a:off x="6172200" y="1825625"/>
            <a:ext cx="51816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Content Placeholder 2">
            <a:extLst>
              <a:ext uri="{FF2B5EF4-FFF2-40B4-BE49-F238E27FC236}">
                <a16:creationId xmlns:a16="http://schemas.microsoft.com/office/drawing/2014/main" xmlns="" id="{63B39A0C-6C9B-424E-B638-435C971B9035}"/>
              </a:ext>
            </a:extLst>
          </p:cNvPr>
          <p:cNvSpPr>
            <a:spLocks noGrp="1"/>
          </p:cNvSpPr>
          <p:nvPr>
            <p:ph sz="half" idx="1"/>
          </p:nvPr>
        </p:nvSpPr>
        <p:spPr>
          <a:xfrm>
            <a:off x="838200" y="1825625"/>
            <a:ext cx="51816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10" name="Content Placeholder 3">
            <a:extLst>
              <a:ext uri="{FF2B5EF4-FFF2-40B4-BE49-F238E27FC236}">
                <a16:creationId xmlns:a16="http://schemas.microsoft.com/office/drawing/2014/main" xmlns="" id="{850A0897-12BD-44B8-A42A-3A5C2AF4D85E}"/>
              </a:ext>
            </a:extLst>
          </p:cNvPr>
          <p:cNvSpPr>
            <a:spLocks noGrp="1"/>
          </p:cNvSpPr>
          <p:nvPr>
            <p:ph sz="half" idx="2"/>
          </p:nvPr>
        </p:nvSpPr>
        <p:spPr>
          <a:xfrm>
            <a:off x="839788" y="2505075"/>
            <a:ext cx="5157787" cy="343381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4">
            <a:extLst>
              <a:ext uri="{FF2B5EF4-FFF2-40B4-BE49-F238E27FC236}">
                <a16:creationId xmlns:a16="http://schemas.microsoft.com/office/drawing/2014/main" xmlns=""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2" name="Content Placeholder 5">
            <a:extLst>
              <a:ext uri="{FF2B5EF4-FFF2-40B4-BE49-F238E27FC236}">
                <a16:creationId xmlns:a16="http://schemas.microsoft.com/office/drawing/2014/main" xmlns="" id="{7A7E6861-785E-404A-A922-8C16D9A32887}"/>
              </a:ext>
            </a:extLst>
          </p:cNvPr>
          <p:cNvSpPr>
            <a:spLocks noGrp="1"/>
          </p:cNvSpPr>
          <p:nvPr>
            <p:ph sz="quarter" idx="4"/>
          </p:nvPr>
        </p:nvSpPr>
        <p:spPr>
          <a:xfrm>
            <a:off x="6172200" y="2505075"/>
            <a:ext cx="5183188" cy="343381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2">
            <a:extLst>
              <a:ext uri="{FF2B5EF4-FFF2-40B4-BE49-F238E27FC236}">
                <a16:creationId xmlns:a16="http://schemas.microsoft.com/office/drawing/2014/main" xmlns=""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smtClean="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8" name="Text Placeholder 7">
            <a:extLst>
              <a:ext uri="{FF2B5EF4-FFF2-40B4-BE49-F238E27FC236}">
                <a16:creationId xmlns:a16="http://schemas.microsoft.com/office/drawing/2014/main" xmlns=""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smtClean="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xmlns=""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smtClean="0"/>
              <a:t>Click to edit Master title style</a:t>
            </a:r>
            <a:endParaRPr lang="en-US" noProof="0"/>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0" name="Content Placeholder 2">
            <a:extLst>
              <a:ext uri="{FF2B5EF4-FFF2-40B4-BE49-F238E27FC236}">
                <a16:creationId xmlns:a16="http://schemas.microsoft.com/office/drawing/2014/main" xmlns=""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smtClean="0"/>
              <a:t>Click to edit Master title style</a:t>
            </a:r>
            <a:endParaRPr lang="en-US" noProof="0"/>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1" name="Picture Placeholder 2">
            <a:extLst>
              <a:ext uri="{FF2B5EF4-FFF2-40B4-BE49-F238E27FC236}">
                <a16:creationId xmlns:a16="http://schemas.microsoft.com/office/drawing/2014/main" xmlns=""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xmlns=""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Text Placeholder 3">
            <a:extLst>
              <a:ext uri="{FF2B5EF4-FFF2-40B4-BE49-F238E27FC236}">
                <a16:creationId xmlns:a16="http://schemas.microsoft.com/office/drawing/2014/main" xmlns=""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xmlns=""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24" name="Picture Placeholder 12">
            <a:extLst>
              <a:ext uri="{FF2B5EF4-FFF2-40B4-BE49-F238E27FC236}">
                <a16:creationId xmlns:a16="http://schemas.microsoft.com/office/drawing/2014/main" xmlns=""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5" name="Picture Placeholder 12">
            <a:extLst>
              <a:ext uri="{FF2B5EF4-FFF2-40B4-BE49-F238E27FC236}">
                <a16:creationId xmlns:a16="http://schemas.microsoft.com/office/drawing/2014/main" xmlns=""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3">
            <a:extLst>
              <a:ext uri="{FF2B5EF4-FFF2-40B4-BE49-F238E27FC236}">
                <a16:creationId xmlns:a16="http://schemas.microsoft.com/office/drawing/2014/main" xmlns=""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27" name="Text Placeholder 3">
            <a:extLst>
              <a:ext uri="{FF2B5EF4-FFF2-40B4-BE49-F238E27FC236}">
                <a16:creationId xmlns:a16="http://schemas.microsoft.com/office/drawing/2014/main" xmlns=""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xmlns=""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3">
            <a:extLst>
              <a:ext uri="{FF2B5EF4-FFF2-40B4-BE49-F238E27FC236}">
                <a16:creationId xmlns:a16="http://schemas.microsoft.com/office/drawing/2014/main" xmlns=""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0" name="Text Placeholder 3">
            <a:extLst>
              <a:ext uri="{FF2B5EF4-FFF2-40B4-BE49-F238E27FC236}">
                <a16:creationId xmlns:a16="http://schemas.microsoft.com/office/drawing/2014/main" xmlns=""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xmlns=""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3" name="Text Placeholder 3">
            <a:extLst>
              <a:ext uri="{FF2B5EF4-FFF2-40B4-BE49-F238E27FC236}">
                <a16:creationId xmlns:a16="http://schemas.microsoft.com/office/drawing/2014/main" xmlns=""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4" name="Text Placeholder 7">
            <a:extLst>
              <a:ext uri="{FF2B5EF4-FFF2-40B4-BE49-F238E27FC236}">
                <a16:creationId xmlns:a16="http://schemas.microsoft.com/office/drawing/2014/main" xmlns=""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xmlns=""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xmlns=""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xmlns=""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40" name="Text Placeholder 3">
            <a:extLst>
              <a:ext uri="{FF2B5EF4-FFF2-40B4-BE49-F238E27FC236}">
                <a16:creationId xmlns:a16="http://schemas.microsoft.com/office/drawing/2014/main" xmlns=""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14" name="Rectangle 9" descr="Rectangle shape">
            <a:extLst>
              <a:ext uri="{FF2B5EF4-FFF2-40B4-BE49-F238E27FC236}">
                <a16:creationId xmlns:a16="http://schemas.microsoft.com/office/drawing/2014/main" xmlns=""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xmlns=""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xmlns=""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3" name="Text Placeholder 2">
            <a:extLst>
              <a:ext uri="{FF2B5EF4-FFF2-40B4-BE49-F238E27FC236}">
                <a16:creationId xmlns:a16="http://schemas.microsoft.com/office/drawing/2014/main" xmlns=""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4" name="Picture Placeholder 7">
            <a:extLst>
              <a:ext uri="{FF2B5EF4-FFF2-40B4-BE49-F238E27FC236}">
                <a16:creationId xmlns:a16="http://schemas.microsoft.com/office/drawing/2014/main" xmlns=""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5" name="Picture Placeholder 7">
            <a:extLst>
              <a:ext uri="{FF2B5EF4-FFF2-40B4-BE49-F238E27FC236}">
                <a16:creationId xmlns:a16="http://schemas.microsoft.com/office/drawing/2014/main" xmlns=""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6" name="Picture Placeholder 7">
            <a:extLst>
              <a:ext uri="{FF2B5EF4-FFF2-40B4-BE49-F238E27FC236}">
                <a16:creationId xmlns:a16="http://schemas.microsoft.com/office/drawing/2014/main" xmlns=""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8" name="Text Placeholder 2">
            <a:extLst>
              <a:ext uri="{FF2B5EF4-FFF2-40B4-BE49-F238E27FC236}">
                <a16:creationId xmlns:a16="http://schemas.microsoft.com/office/drawing/2014/main" xmlns=""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Text Placeholder 2">
            <a:extLst>
              <a:ext uri="{FF2B5EF4-FFF2-40B4-BE49-F238E27FC236}">
                <a16:creationId xmlns:a16="http://schemas.microsoft.com/office/drawing/2014/main" xmlns=""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0" name="Text Placeholder 2">
            <a:extLst>
              <a:ext uri="{FF2B5EF4-FFF2-40B4-BE49-F238E27FC236}">
                <a16:creationId xmlns:a16="http://schemas.microsoft.com/office/drawing/2014/main" xmlns=""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a16="http://schemas.microsoft.com/office/drawing/2014/main" xmlns=""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Text Placeholder 2">
            <a:extLst>
              <a:ext uri="{FF2B5EF4-FFF2-40B4-BE49-F238E27FC236}">
                <a16:creationId xmlns:a16="http://schemas.microsoft.com/office/drawing/2014/main" xmlns=""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3" name="Text Placeholder 2">
            <a:extLst>
              <a:ext uri="{FF2B5EF4-FFF2-40B4-BE49-F238E27FC236}">
                <a16:creationId xmlns:a16="http://schemas.microsoft.com/office/drawing/2014/main" xmlns=""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Rectangle 13" descr="Rectangle shape">
            <a:extLst>
              <a:ext uri="{FF2B5EF4-FFF2-40B4-BE49-F238E27FC236}">
                <a16:creationId xmlns:a16="http://schemas.microsoft.com/office/drawing/2014/main" xmlns=""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7" name="Text Placeholder 6">
            <a:extLst>
              <a:ext uri="{FF2B5EF4-FFF2-40B4-BE49-F238E27FC236}">
                <a16:creationId xmlns:a16="http://schemas.microsoft.com/office/drawing/2014/main" xmlns=""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smtClean="0"/>
              <a:t>Click to edit Master text styles</a:t>
            </a:r>
          </a:p>
        </p:txBody>
      </p:sp>
      <p:sp>
        <p:nvSpPr>
          <p:cNvPr id="10" name="Rectangle 23" descr="Rectangle shape">
            <a:extLst>
              <a:ext uri="{FF2B5EF4-FFF2-40B4-BE49-F238E27FC236}">
                <a16:creationId xmlns:a16="http://schemas.microsoft.com/office/drawing/2014/main" xmlns=""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8" name="Text Placeholder 7">
            <a:extLst>
              <a:ext uri="{FF2B5EF4-FFF2-40B4-BE49-F238E27FC236}">
                <a16:creationId xmlns:a16="http://schemas.microsoft.com/office/drawing/2014/main" xmlns=""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xmlns=""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xmlns=""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xmlns=""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9" name="Text Placeholder 2">
            <a:extLst>
              <a:ext uri="{FF2B5EF4-FFF2-40B4-BE49-F238E27FC236}">
                <a16:creationId xmlns:a16="http://schemas.microsoft.com/office/drawing/2014/main" xmlns=""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xmlns=""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xmlns=""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xmlns=""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a16="http://schemas.microsoft.com/office/drawing/2014/main" xmlns=""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xmlns=""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chart" Target="../charts/chart8.xml"/></Relationships>
</file>

<file path=ppt/slides/_rels/slide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8.svg"/><Relationship Id="rId7" Type="http://schemas.openxmlformats.org/officeDocument/2006/relationships/image" Target="../media/image26.jp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28.jpg"/></Relationships>
</file>

<file path=ppt/slides/_rels/slide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20.xml"/><Relationship Id="rId4" Type="http://schemas.openxmlformats.org/officeDocument/2006/relationships/chart" Target="../charts/chart9.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jpeg"/><Relationship Id="rId1" Type="http://schemas.openxmlformats.org/officeDocument/2006/relationships/slideLayout" Target="../slideLayouts/slideLayout21.xml"/><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23.xml"/><Relationship Id="rId4" Type="http://schemas.openxmlformats.org/officeDocument/2006/relationships/image" Target="../media/image25.jpeg"/></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24.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26.xml"/><Relationship Id="rId4" Type="http://schemas.openxmlformats.org/officeDocument/2006/relationships/image" Target="../media/image34.jpe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5.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a:t>
            </a:fld>
            <a:endParaRPr lang="en-US" noProof="0" dirty="0"/>
          </a:p>
        </p:txBody>
      </p:sp>
      <p:sp>
        <p:nvSpPr>
          <p:cNvPr id="3" name="Title 2"/>
          <p:cNvSpPr>
            <a:spLocks noGrp="1"/>
          </p:cNvSpPr>
          <p:nvPr>
            <p:ph type="title"/>
          </p:nvPr>
        </p:nvSpPr>
        <p:spPr>
          <a:xfrm>
            <a:off x="433500" y="343525"/>
            <a:ext cx="11353800" cy="1187811"/>
          </a:xfrm>
        </p:spPr>
        <p:txBody>
          <a:bodyPr>
            <a:normAutofit/>
          </a:bodyPr>
          <a:lstStyle/>
          <a:p>
            <a:r>
              <a:rPr lang="en-SG" dirty="0" smtClean="0"/>
              <a:t>Colour Palette</a:t>
            </a:r>
            <a:endParaRPr lang="en-SG" dirty="0"/>
          </a:p>
        </p:txBody>
      </p:sp>
      <p:pic>
        <p:nvPicPr>
          <p:cNvPr id="5" name="Content Placeholder 4"/>
          <p:cNvPicPr>
            <a:picLocks noGrp="1" noChangeAspect="1"/>
          </p:cNvPicPr>
          <p:nvPr>
            <p:ph idx="1"/>
          </p:nvPr>
        </p:nvPicPr>
        <p:blipFill rotWithShape="1">
          <a:blip r:embed="rId2"/>
          <a:srcRect t="1014" b="65622"/>
          <a:stretch/>
        </p:blipFill>
        <p:spPr>
          <a:xfrm>
            <a:off x="287997" y="2030269"/>
            <a:ext cx="3522531" cy="2426597"/>
          </a:xfrm>
          <a:prstGeom prst="rect">
            <a:avLst/>
          </a:prstGeom>
        </p:spPr>
      </p:pic>
      <p:grpSp>
        <p:nvGrpSpPr>
          <p:cNvPr id="15" name="Group 14"/>
          <p:cNvGrpSpPr/>
          <p:nvPr/>
        </p:nvGrpSpPr>
        <p:grpSpPr>
          <a:xfrm>
            <a:off x="4237350" y="2254732"/>
            <a:ext cx="1353600" cy="1512463"/>
            <a:chOff x="5702400" y="2203200"/>
            <a:chExt cx="1353600" cy="1512463"/>
          </a:xfrm>
        </p:grpSpPr>
        <p:sp>
          <p:nvSpPr>
            <p:cNvPr id="6" name="TextBox 5"/>
            <p:cNvSpPr txBox="1"/>
            <p:nvPr/>
          </p:nvSpPr>
          <p:spPr>
            <a:xfrm>
              <a:off x="5702400" y="2700000"/>
              <a:ext cx="1353600" cy="1015663"/>
            </a:xfrm>
            <a:prstGeom prst="rect">
              <a:avLst/>
            </a:prstGeom>
            <a:noFill/>
          </p:spPr>
          <p:txBody>
            <a:bodyPr wrap="square" rtlCol="0">
              <a:spAutoFit/>
            </a:bodyPr>
            <a:lstStyle/>
            <a:p>
              <a:r>
                <a:rPr lang="en-SG" sz="2000" dirty="0" smtClean="0">
                  <a:solidFill>
                    <a:srgbClr val="000000"/>
                  </a:solidFill>
                </a:rPr>
                <a:t>R: 0</a:t>
              </a:r>
            </a:p>
            <a:p>
              <a:r>
                <a:rPr lang="en-SG" sz="2000" dirty="0" smtClean="0">
                  <a:solidFill>
                    <a:srgbClr val="000000"/>
                  </a:solidFill>
                </a:rPr>
                <a:t>G: 111</a:t>
              </a:r>
            </a:p>
            <a:p>
              <a:r>
                <a:rPr lang="en-SG" sz="2000" dirty="0" smtClean="0">
                  <a:solidFill>
                    <a:srgbClr val="000000"/>
                  </a:solidFill>
                </a:rPr>
                <a:t>B: 131</a:t>
              </a:r>
              <a:endParaRPr lang="en-SG" sz="2000" dirty="0">
                <a:solidFill>
                  <a:srgbClr val="000000"/>
                </a:solidFill>
              </a:endParaRPr>
            </a:p>
          </p:txBody>
        </p:sp>
        <p:sp>
          <p:nvSpPr>
            <p:cNvPr id="8" name="Rectangle 7"/>
            <p:cNvSpPr/>
            <p:nvPr/>
          </p:nvSpPr>
          <p:spPr>
            <a:xfrm>
              <a:off x="5760000" y="2203200"/>
              <a:ext cx="921600" cy="38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6" name="Group 15"/>
          <p:cNvGrpSpPr/>
          <p:nvPr/>
        </p:nvGrpSpPr>
        <p:grpSpPr>
          <a:xfrm>
            <a:off x="5854462" y="2257766"/>
            <a:ext cx="1353600" cy="1512463"/>
            <a:chOff x="7442296" y="2203200"/>
            <a:chExt cx="1353600" cy="1512463"/>
          </a:xfrm>
        </p:grpSpPr>
        <p:sp>
          <p:nvSpPr>
            <p:cNvPr id="9" name="TextBox 8"/>
            <p:cNvSpPr txBox="1"/>
            <p:nvPr/>
          </p:nvSpPr>
          <p:spPr>
            <a:xfrm>
              <a:off x="7442296" y="2700000"/>
              <a:ext cx="1353600" cy="1015663"/>
            </a:xfrm>
            <a:prstGeom prst="rect">
              <a:avLst/>
            </a:prstGeom>
            <a:noFill/>
          </p:spPr>
          <p:txBody>
            <a:bodyPr wrap="square" rtlCol="0">
              <a:spAutoFit/>
            </a:bodyPr>
            <a:lstStyle/>
            <a:p>
              <a:r>
                <a:rPr lang="en-SG" sz="2000" dirty="0" smtClean="0">
                  <a:solidFill>
                    <a:srgbClr val="000000"/>
                  </a:solidFill>
                </a:rPr>
                <a:t>R: 222</a:t>
              </a:r>
            </a:p>
            <a:p>
              <a:r>
                <a:rPr lang="en-SG" sz="2000" dirty="0" smtClean="0">
                  <a:solidFill>
                    <a:srgbClr val="000000"/>
                  </a:solidFill>
                </a:rPr>
                <a:t>G: 216</a:t>
              </a:r>
            </a:p>
            <a:p>
              <a:r>
                <a:rPr lang="en-SG" sz="2000" dirty="0" smtClean="0">
                  <a:solidFill>
                    <a:srgbClr val="000000"/>
                  </a:solidFill>
                </a:rPr>
                <a:t>B: 164</a:t>
              </a:r>
              <a:endParaRPr lang="en-SG" sz="2000" dirty="0">
                <a:solidFill>
                  <a:srgbClr val="000000"/>
                </a:solidFill>
              </a:endParaRPr>
            </a:p>
          </p:txBody>
        </p:sp>
        <p:sp>
          <p:nvSpPr>
            <p:cNvPr id="10" name="Rectangle 9"/>
            <p:cNvSpPr/>
            <p:nvPr/>
          </p:nvSpPr>
          <p:spPr>
            <a:xfrm>
              <a:off x="7499896" y="2203200"/>
              <a:ext cx="921600" cy="38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7471574" y="2248664"/>
            <a:ext cx="1353600" cy="1512463"/>
            <a:chOff x="9121096" y="2191064"/>
            <a:chExt cx="1353600" cy="1512463"/>
          </a:xfrm>
        </p:grpSpPr>
        <p:sp>
          <p:nvSpPr>
            <p:cNvPr id="11" name="TextBox 10"/>
            <p:cNvSpPr txBox="1"/>
            <p:nvPr/>
          </p:nvSpPr>
          <p:spPr>
            <a:xfrm>
              <a:off x="9121096" y="2687864"/>
              <a:ext cx="1353600" cy="1015663"/>
            </a:xfrm>
            <a:prstGeom prst="rect">
              <a:avLst/>
            </a:prstGeom>
            <a:noFill/>
          </p:spPr>
          <p:txBody>
            <a:bodyPr wrap="square" rtlCol="0">
              <a:spAutoFit/>
            </a:bodyPr>
            <a:lstStyle/>
            <a:p>
              <a:r>
                <a:rPr lang="en-SG" sz="2000" dirty="0" smtClean="0">
                  <a:solidFill>
                    <a:srgbClr val="000000"/>
                  </a:solidFill>
                </a:rPr>
                <a:t>R: 77</a:t>
              </a:r>
            </a:p>
            <a:p>
              <a:r>
                <a:rPr lang="en-SG" sz="2000" dirty="0" smtClean="0">
                  <a:solidFill>
                    <a:srgbClr val="000000"/>
                  </a:solidFill>
                </a:rPr>
                <a:t>G: 77</a:t>
              </a:r>
            </a:p>
            <a:p>
              <a:r>
                <a:rPr lang="en-SG" sz="2000" dirty="0" smtClean="0">
                  <a:solidFill>
                    <a:srgbClr val="000000"/>
                  </a:solidFill>
                </a:rPr>
                <a:t>B: 77</a:t>
              </a:r>
              <a:endParaRPr lang="en-SG" sz="2000" dirty="0">
                <a:solidFill>
                  <a:srgbClr val="000000"/>
                </a:solidFill>
              </a:endParaRPr>
            </a:p>
          </p:txBody>
        </p:sp>
        <p:sp>
          <p:nvSpPr>
            <p:cNvPr id="12" name="Rectangle 11"/>
            <p:cNvSpPr/>
            <p:nvPr/>
          </p:nvSpPr>
          <p:spPr>
            <a:xfrm>
              <a:off x="9178696" y="2191064"/>
              <a:ext cx="921600" cy="38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9088686" y="2260800"/>
            <a:ext cx="1353600" cy="1512463"/>
            <a:chOff x="10872888" y="2203200"/>
            <a:chExt cx="1353600" cy="1512463"/>
          </a:xfrm>
        </p:grpSpPr>
        <p:sp>
          <p:nvSpPr>
            <p:cNvPr id="13" name="TextBox 12"/>
            <p:cNvSpPr txBox="1"/>
            <p:nvPr/>
          </p:nvSpPr>
          <p:spPr>
            <a:xfrm>
              <a:off x="10872888" y="2700000"/>
              <a:ext cx="1353600" cy="1015663"/>
            </a:xfrm>
            <a:prstGeom prst="rect">
              <a:avLst/>
            </a:prstGeom>
            <a:noFill/>
          </p:spPr>
          <p:txBody>
            <a:bodyPr wrap="square" rtlCol="0">
              <a:spAutoFit/>
            </a:bodyPr>
            <a:lstStyle/>
            <a:p>
              <a:r>
                <a:rPr lang="en-SG" sz="2000" dirty="0" smtClean="0">
                  <a:solidFill>
                    <a:srgbClr val="000000"/>
                  </a:solidFill>
                </a:rPr>
                <a:t>R: 121</a:t>
              </a:r>
            </a:p>
            <a:p>
              <a:r>
                <a:rPr lang="en-SG" sz="2000" dirty="0" smtClean="0">
                  <a:solidFill>
                    <a:srgbClr val="000000"/>
                  </a:solidFill>
                </a:rPr>
                <a:t>G: 0</a:t>
              </a:r>
            </a:p>
            <a:p>
              <a:r>
                <a:rPr lang="en-SG" sz="2000" dirty="0" smtClean="0">
                  <a:solidFill>
                    <a:srgbClr val="000000"/>
                  </a:solidFill>
                </a:rPr>
                <a:t>B: 0</a:t>
              </a:r>
              <a:endParaRPr lang="en-SG" sz="2000" dirty="0">
                <a:solidFill>
                  <a:srgbClr val="000000"/>
                </a:solidFill>
              </a:endParaRPr>
            </a:p>
          </p:txBody>
        </p:sp>
        <p:sp>
          <p:nvSpPr>
            <p:cNvPr id="14" name="Rectangle 13"/>
            <p:cNvSpPr/>
            <p:nvPr/>
          </p:nvSpPr>
          <p:spPr>
            <a:xfrm>
              <a:off x="10930488" y="2203200"/>
              <a:ext cx="921600" cy="38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9" name="Group 18"/>
          <p:cNvGrpSpPr/>
          <p:nvPr/>
        </p:nvGrpSpPr>
        <p:grpSpPr>
          <a:xfrm>
            <a:off x="4237350" y="4626763"/>
            <a:ext cx="1353600" cy="1512463"/>
            <a:chOff x="5702400" y="2203200"/>
            <a:chExt cx="1353600" cy="1512463"/>
          </a:xfrm>
        </p:grpSpPr>
        <p:sp>
          <p:nvSpPr>
            <p:cNvPr id="20" name="TextBox 19"/>
            <p:cNvSpPr txBox="1"/>
            <p:nvPr/>
          </p:nvSpPr>
          <p:spPr>
            <a:xfrm>
              <a:off x="5702400" y="2700000"/>
              <a:ext cx="1353600" cy="1015663"/>
            </a:xfrm>
            <a:prstGeom prst="rect">
              <a:avLst/>
            </a:prstGeom>
            <a:noFill/>
          </p:spPr>
          <p:txBody>
            <a:bodyPr wrap="square" rtlCol="0">
              <a:spAutoFit/>
            </a:bodyPr>
            <a:lstStyle/>
            <a:p>
              <a:r>
                <a:rPr lang="en-SG" sz="2000" dirty="0" smtClean="0">
                  <a:solidFill>
                    <a:srgbClr val="000000"/>
                  </a:solidFill>
                </a:rPr>
                <a:t>R: 50</a:t>
              </a:r>
            </a:p>
            <a:p>
              <a:r>
                <a:rPr lang="en-SG" sz="2000" dirty="0" smtClean="0">
                  <a:solidFill>
                    <a:srgbClr val="000000"/>
                  </a:solidFill>
                </a:rPr>
                <a:t>G: 161</a:t>
              </a:r>
            </a:p>
            <a:p>
              <a:r>
                <a:rPr lang="en-SG" sz="2000" dirty="0" smtClean="0">
                  <a:solidFill>
                    <a:srgbClr val="000000"/>
                  </a:solidFill>
                </a:rPr>
                <a:t>B: 166</a:t>
              </a:r>
              <a:endParaRPr lang="en-SG" sz="2000" dirty="0">
                <a:solidFill>
                  <a:srgbClr val="000000"/>
                </a:solidFill>
              </a:endParaRPr>
            </a:p>
          </p:txBody>
        </p:sp>
        <p:sp>
          <p:nvSpPr>
            <p:cNvPr id="21" name="Rectangle 20"/>
            <p:cNvSpPr/>
            <p:nvPr/>
          </p:nvSpPr>
          <p:spPr>
            <a:xfrm>
              <a:off x="5760000" y="2203200"/>
              <a:ext cx="921600" cy="38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5868862" y="4629797"/>
            <a:ext cx="1353600" cy="1512463"/>
            <a:chOff x="7442296" y="2203200"/>
            <a:chExt cx="1353600" cy="1512463"/>
          </a:xfrm>
        </p:grpSpPr>
        <p:sp>
          <p:nvSpPr>
            <p:cNvPr id="23" name="TextBox 22"/>
            <p:cNvSpPr txBox="1"/>
            <p:nvPr/>
          </p:nvSpPr>
          <p:spPr>
            <a:xfrm>
              <a:off x="7442296" y="2700000"/>
              <a:ext cx="1353600" cy="1015663"/>
            </a:xfrm>
            <a:prstGeom prst="rect">
              <a:avLst/>
            </a:prstGeom>
            <a:noFill/>
          </p:spPr>
          <p:txBody>
            <a:bodyPr wrap="square" rtlCol="0">
              <a:spAutoFit/>
            </a:bodyPr>
            <a:lstStyle/>
            <a:p>
              <a:r>
                <a:rPr lang="en-SG" sz="2000" dirty="0" smtClean="0">
                  <a:solidFill>
                    <a:srgbClr val="000000"/>
                  </a:solidFill>
                </a:rPr>
                <a:t>R: 150</a:t>
              </a:r>
            </a:p>
            <a:p>
              <a:r>
                <a:rPr lang="en-SG" sz="2000" dirty="0" smtClean="0">
                  <a:solidFill>
                    <a:srgbClr val="000000"/>
                  </a:solidFill>
                </a:rPr>
                <a:t>G: 153</a:t>
              </a:r>
            </a:p>
            <a:p>
              <a:r>
                <a:rPr lang="en-SG" sz="2000" dirty="0" smtClean="0">
                  <a:solidFill>
                    <a:srgbClr val="000000"/>
                  </a:solidFill>
                </a:rPr>
                <a:t>B: 89</a:t>
              </a:r>
              <a:endParaRPr lang="en-SG" sz="2000" dirty="0">
                <a:solidFill>
                  <a:srgbClr val="000000"/>
                </a:solidFill>
              </a:endParaRPr>
            </a:p>
          </p:txBody>
        </p:sp>
        <p:sp>
          <p:nvSpPr>
            <p:cNvPr id="24" name="Rectangle 23"/>
            <p:cNvSpPr/>
            <p:nvPr/>
          </p:nvSpPr>
          <p:spPr>
            <a:xfrm>
              <a:off x="7499896" y="2203200"/>
              <a:ext cx="921600" cy="38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5" name="Group 24"/>
          <p:cNvGrpSpPr/>
          <p:nvPr/>
        </p:nvGrpSpPr>
        <p:grpSpPr>
          <a:xfrm>
            <a:off x="7500374" y="4620695"/>
            <a:ext cx="1353600" cy="1512463"/>
            <a:chOff x="9121096" y="2191064"/>
            <a:chExt cx="1353600" cy="1512463"/>
          </a:xfrm>
        </p:grpSpPr>
        <p:sp>
          <p:nvSpPr>
            <p:cNvPr id="26" name="TextBox 25"/>
            <p:cNvSpPr txBox="1"/>
            <p:nvPr/>
          </p:nvSpPr>
          <p:spPr>
            <a:xfrm>
              <a:off x="9121096" y="2687864"/>
              <a:ext cx="1353600" cy="1015663"/>
            </a:xfrm>
            <a:prstGeom prst="rect">
              <a:avLst/>
            </a:prstGeom>
            <a:noFill/>
          </p:spPr>
          <p:txBody>
            <a:bodyPr wrap="square" rtlCol="0">
              <a:spAutoFit/>
            </a:bodyPr>
            <a:lstStyle/>
            <a:p>
              <a:r>
                <a:rPr lang="en-SG" sz="2000" dirty="0" smtClean="0">
                  <a:solidFill>
                    <a:srgbClr val="000000"/>
                  </a:solidFill>
                </a:rPr>
                <a:t>R: 96</a:t>
              </a:r>
            </a:p>
            <a:p>
              <a:r>
                <a:rPr lang="en-SG" sz="2000" dirty="0" smtClean="0">
                  <a:solidFill>
                    <a:srgbClr val="000000"/>
                  </a:solidFill>
                </a:rPr>
                <a:t>G: 96</a:t>
              </a:r>
            </a:p>
            <a:p>
              <a:r>
                <a:rPr lang="en-SG" sz="2000" dirty="0" smtClean="0">
                  <a:solidFill>
                    <a:srgbClr val="000000"/>
                  </a:solidFill>
                </a:rPr>
                <a:t>B: 50</a:t>
              </a:r>
              <a:endParaRPr lang="en-SG" sz="2000" dirty="0">
                <a:solidFill>
                  <a:srgbClr val="000000"/>
                </a:solidFill>
              </a:endParaRPr>
            </a:p>
          </p:txBody>
        </p:sp>
        <p:sp>
          <p:nvSpPr>
            <p:cNvPr id="27" name="Rectangle 26"/>
            <p:cNvSpPr/>
            <p:nvPr/>
          </p:nvSpPr>
          <p:spPr>
            <a:xfrm>
              <a:off x="9178696" y="2191064"/>
              <a:ext cx="921600" cy="38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8" name="Group 27"/>
          <p:cNvGrpSpPr/>
          <p:nvPr/>
        </p:nvGrpSpPr>
        <p:grpSpPr>
          <a:xfrm>
            <a:off x="9131886" y="4632831"/>
            <a:ext cx="1353600" cy="1512463"/>
            <a:chOff x="10872888" y="2203200"/>
            <a:chExt cx="1353600" cy="1512463"/>
          </a:xfrm>
        </p:grpSpPr>
        <p:sp>
          <p:nvSpPr>
            <p:cNvPr id="29" name="TextBox 28"/>
            <p:cNvSpPr txBox="1"/>
            <p:nvPr/>
          </p:nvSpPr>
          <p:spPr>
            <a:xfrm>
              <a:off x="10872888" y="2700000"/>
              <a:ext cx="1353600" cy="1015663"/>
            </a:xfrm>
            <a:prstGeom prst="rect">
              <a:avLst/>
            </a:prstGeom>
            <a:noFill/>
          </p:spPr>
          <p:txBody>
            <a:bodyPr wrap="square" rtlCol="0">
              <a:spAutoFit/>
            </a:bodyPr>
            <a:lstStyle/>
            <a:p>
              <a:r>
                <a:rPr lang="en-SG" sz="2000" dirty="0" smtClean="0">
                  <a:solidFill>
                    <a:srgbClr val="000000"/>
                  </a:solidFill>
                </a:rPr>
                <a:t>R: 60</a:t>
              </a:r>
            </a:p>
            <a:p>
              <a:r>
                <a:rPr lang="en-SG" sz="2000" dirty="0" smtClean="0">
                  <a:solidFill>
                    <a:srgbClr val="000000"/>
                  </a:solidFill>
                </a:rPr>
                <a:t>G: 140</a:t>
              </a:r>
            </a:p>
            <a:p>
              <a:r>
                <a:rPr lang="en-SG" sz="2000" dirty="0" smtClean="0">
                  <a:solidFill>
                    <a:srgbClr val="000000"/>
                  </a:solidFill>
                </a:rPr>
                <a:t>B: 65</a:t>
              </a:r>
              <a:endParaRPr lang="en-SG" sz="2000" dirty="0">
                <a:solidFill>
                  <a:srgbClr val="000000"/>
                </a:solidFill>
              </a:endParaRPr>
            </a:p>
          </p:txBody>
        </p:sp>
        <p:sp>
          <p:nvSpPr>
            <p:cNvPr id="30" name="Rectangle 29"/>
            <p:cNvSpPr/>
            <p:nvPr/>
          </p:nvSpPr>
          <p:spPr>
            <a:xfrm>
              <a:off x="10930488" y="2203200"/>
              <a:ext cx="921600" cy="38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2" name="Group 31"/>
          <p:cNvGrpSpPr/>
          <p:nvPr/>
        </p:nvGrpSpPr>
        <p:grpSpPr>
          <a:xfrm>
            <a:off x="10705800" y="2251698"/>
            <a:ext cx="1353600" cy="1512463"/>
            <a:chOff x="5702400" y="2203200"/>
            <a:chExt cx="1353600" cy="1512463"/>
          </a:xfrm>
        </p:grpSpPr>
        <p:sp>
          <p:nvSpPr>
            <p:cNvPr id="33" name="TextBox 32"/>
            <p:cNvSpPr txBox="1"/>
            <p:nvPr/>
          </p:nvSpPr>
          <p:spPr>
            <a:xfrm>
              <a:off x="5702400" y="2700000"/>
              <a:ext cx="1353600" cy="1015663"/>
            </a:xfrm>
            <a:prstGeom prst="rect">
              <a:avLst/>
            </a:prstGeom>
            <a:noFill/>
          </p:spPr>
          <p:txBody>
            <a:bodyPr wrap="square" rtlCol="0">
              <a:spAutoFit/>
            </a:bodyPr>
            <a:lstStyle/>
            <a:p>
              <a:r>
                <a:rPr lang="en-SG" sz="2000" dirty="0" smtClean="0">
                  <a:solidFill>
                    <a:srgbClr val="000000"/>
                  </a:solidFill>
                </a:rPr>
                <a:t>R: 204</a:t>
              </a:r>
            </a:p>
            <a:p>
              <a:r>
                <a:rPr lang="en-SG" sz="2000" dirty="0" smtClean="0">
                  <a:solidFill>
                    <a:srgbClr val="000000"/>
                  </a:solidFill>
                </a:rPr>
                <a:t>G: 102</a:t>
              </a:r>
            </a:p>
            <a:p>
              <a:r>
                <a:rPr lang="en-SG" sz="2000" dirty="0" smtClean="0">
                  <a:solidFill>
                    <a:srgbClr val="000000"/>
                  </a:solidFill>
                </a:rPr>
                <a:t>B: 0</a:t>
              </a:r>
              <a:endParaRPr lang="en-SG" sz="2000" dirty="0">
                <a:solidFill>
                  <a:srgbClr val="000000"/>
                </a:solidFill>
              </a:endParaRPr>
            </a:p>
          </p:txBody>
        </p:sp>
        <p:sp>
          <p:nvSpPr>
            <p:cNvPr id="34" name="Rectangle 33"/>
            <p:cNvSpPr/>
            <p:nvPr/>
          </p:nvSpPr>
          <p:spPr>
            <a:xfrm>
              <a:off x="5760000" y="2203200"/>
              <a:ext cx="921600" cy="388800"/>
            </a:xfrm>
            <a:prstGeom prst="rect">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5" name="Group 34"/>
          <p:cNvGrpSpPr/>
          <p:nvPr/>
        </p:nvGrpSpPr>
        <p:grpSpPr>
          <a:xfrm>
            <a:off x="10763400" y="4623729"/>
            <a:ext cx="1353600" cy="1512463"/>
            <a:chOff x="7442296" y="2203200"/>
            <a:chExt cx="1353600" cy="1512463"/>
          </a:xfrm>
        </p:grpSpPr>
        <p:sp>
          <p:nvSpPr>
            <p:cNvPr id="36" name="TextBox 35"/>
            <p:cNvSpPr txBox="1"/>
            <p:nvPr/>
          </p:nvSpPr>
          <p:spPr>
            <a:xfrm>
              <a:off x="7442296" y="2700000"/>
              <a:ext cx="1353600" cy="1015663"/>
            </a:xfrm>
            <a:prstGeom prst="rect">
              <a:avLst/>
            </a:prstGeom>
            <a:noFill/>
          </p:spPr>
          <p:txBody>
            <a:bodyPr wrap="square" rtlCol="0">
              <a:spAutoFit/>
            </a:bodyPr>
            <a:lstStyle/>
            <a:p>
              <a:r>
                <a:rPr lang="en-SG" sz="2000" dirty="0" smtClean="0">
                  <a:solidFill>
                    <a:srgbClr val="000000"/>
                  </a:solidFill>
                </a:rPr>
                <a:t>R: 255</a:t>
              </a:r>
            </a:p>
            <a:p>
              <a:r>
                <a:rPr lang="en-SG" sz="2000" dirty="0" smtClean="0">
                  <a:solidFill>
                    <a:srgbClr val="000000"/>
                  </a:solidFill>
                </a:rPr>
                <a:t>G: 192</a:t>
              </a:r>
            </a:p>
            <a:p>
              <a:r>
                <a:rPr lang="en-SG" sz="2000" dirty="0" smtClean="0">
                  <a:solidFill>
                    <a:srgbClr val="000000"/>
                  </a:solidFill>
                </a:rPr>
                <a:t>B: 0</a:t>
              </a:r>
              <a:endParaRPr lang="en-SG" sz="2000" dirty="0">
                <a:solidFill>
                  <a:srgbClr val="000000"/>
                </a:solidFill>
              </a:endParaRPr>
            </a:p>
          </p:txBody>
        </p:sp>
        <p:sp>
          <p:nvSpPr>
            <p:cNvPr id="37" name="Rectangle 36"/>
            <p:cNvSpPr/>
            <p:nvPr/>
          </p:nvSpPr>
          <p:spPr>
            <a:xfrm>
              <a:off x="7499896" y="2203200"/>
              <a:ext cx="921600" cy="38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4" name="Table 3"/>
          <p:cNvGraphicFramePr>
            <a:graphicFrameLocks noGrp="1"/>
          </p:cNvGraphicFramePr>
          <p:nvPr/>
        </p:nvGraphicFramePr>
        <p:xfrm>
          <a:off x="3982754" y="1907134"/>
          <a:ext cx="8035700" cy="370840"/>
        </p:xfrm>
        <a:graphic>
          <a:graphicData uri="http://schemas.openxmlformats.org/drawingml/2006/table">
            <a:tbl>
              <a:tblPr firstRow="1" bandRow="1">
                <a:tableStyleId>{5C22544A-7EE6-4342-B048-85BDC9FD1C3A}</a:tableStyleId>
              </a:tblPr>
              <a:tblGrid>
                <a:gridCol w="1607140"/>
                <a:gridCol w="1607140"/>
                <a:gridCol w="1607140"/>
                <a:gridCol w="1607140"/>
                <a:gridCol w="1607140"/>
              </a:tblGrid>
              <a:tr h="370840">
                <a:tc>
                  <a:txBody>
                    <a:bodyPr/>
                    <a:lstStyle/>
                    <a:p>
                      <a:pPr algn="ctr"/>
                      <a:r>
                        <a:rPr lang="en-SG" b="0" dirty="0" smtClean="0">
                          <a:solidFill>
                            <a:srgbClr val="000000"/>
                          </a:solidFill>
                        </a:rPr>
                        <a:t>#006F83</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#DED8A4</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#4D4D4D</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#790000</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#CC6600</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graphicFrame>
        <p:nvGraphicFramePr>
          <p:cNvPr id="38" name="Table 37"/>
          <p:cNvGraphicFramePr>
            <a:graphicFrameLocks noGrp="1"/>
          </p:cNvGraphicFramePr>
          <p:nvPr/>
        </p:nvGraphicFramePr>
        <p:xfrm>
          <a:off x="3982754" y="4249552"/>
          <a:ext cx="8035700" cy="370840"/>
        </p:xfrm>
        <a:graphic>
          <a:graphicData uri="http://schemas.openxmlformats.org/drawingml/2006/table">
            <a:tbl>
              <a:tblPr firstRow="1" bandRow="1">
                <a:tableStyleId>{5C22544A-7EE6-4342-B048-85BDC9FD1C3A}</a:tableStyleId>
              </a:tblPr>
              <a:tblGrid>
                <a:gridCol w="1607140"/>
                <a:gridCol w="1607140"/>
                <a:gridCol w="1607140"/>
                <a:gridCol w="1607140"/>
                <a:gridCol w="1607140"/>
              </a:tblGrid>
              <a:tr h="370840">
                <a:tc>
                  <a:txBody>
                    <a:bodyPr/>
                    <a:lstStyle/>
                    <a:p>
                      <a:pPr algn="ctr"/>
                      <a:r>
                        <a:rPr lang="en-SG" sz="1800" b="0" kern="1200" dirty="0" smtClean="0">
                          <a:solidFill>
                            <a:srgbClr val="000000"/>
                          </a:solidFill>
                          <a:latin typeface="+mn-lt"/>
                          <a:ea typeface="+mn-ea"/>
                          <a:cs typeface="+mn-cs"/>
                        </a:rPr>
                        <a:t>#32A1A6</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#969959</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#606032</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#3C8C41</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#FFC000</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9247535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smtClean="0"/>
              <a:t>Globally, U.S. ranked 2</a:t>
            </a:r>
            <a:r>
              <a:rPr lang="en-SG" sz="2800" baseline="30000" dirty="0" smtClean="0"/>
              <a:t>nd</a:t>
            </a:r>
            <a:r>
              <a:rPr lang="en-SG" sz="2800" dirty="0" smtClean="0"/>
              <a:t> in annual and cumulative total wind power capacity additions in 2021</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U.S. Department of Energy, Office of Energy Efficiency and Renewable Energy</a:t>
            </a:r>
            <a:endParaRPr lang="en-US" dirty="0"/>
          </a:p>
        </p:txBody>
      </p:sp>
      <p:sp>
        <p:nvSpPr>
          <p:cNvPr id="6" name="TextBox 5"/>
          <p:cNvSpPr txBox="1"/>
          <p:nvPr/>
        </p:nvSpPr>
        <p:spPr>
          <a:xfrm>
            <a:off x="7926937" y="2241550"/>
            <a:ext cx="3426863" cy="2677656"/>
          </a:xfrm>
          <a:prstGeom prst="rect">
            <a:avLst/>
          </a:prstGeom>
          <a:noFill/>
        </p:spPr>
        <p:txBody>
          <a:bodyPr wrap="square" rtlCol="0">
            <a:spAutoFit/>
          </a:bodyPr>
          <a:lstStyle/>
          <a:p>
            <a:pPr marL="285750" indent="-285750">
              <a:buFont typeface="Arial" panose="020B0604020202020204" pitchFamily="34" charset="0"/>
              <a:buChar char="•"/>
            </a:pPr>
            <a:r>
              <a:rPr lang="en-SG" sz="2400" dirty="0" smtClean="0">
                <a:solidFill>
                  <a:srgbClr val="000000"/>
                </a:solidFill>
              </a:rPr>
              <a:t>Global wind additions totalled over 94 GW of newly added capacity</a:t>
            </a:r>
          </a:p>
          <a:p>
            <a:pPr marL="285750" indent="-285750">
              <a:buFont typeface="Arial" panose="020B0604020202020204" pitchFamily="34" charset="0"/>
              <a:buChar char="•"/>
            </a:pPr>
            <a:r>
              <a:rPr lang="en-SG" sz="2400" dirty="0" smtClean="0">
                <a:solidFill>
                  <a:srgbClr val="000000"/>
                </a:solidFill>
              </a:rPr>
              <a:t>U.S. remains a distant second to China in annual and cumulative capacity.</a:t>
            </a:r>
            <a:endParaRPr lang="en-SG" sz="240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26068533"/>
              </p:ext>
            </p:extLst>
          </p:nvPr>
        </p:nvGraphicFramePr>
        <p:xfrm>
          <a:off x="646891" y="1925720"/>
          <a:ext cx="3170238" cy="3846429"/>
        </p:xfrm>
        <a:graphic>
          <a:graphicData uri="http://schemas.openxmlformats.org/drawingml/2006/table">
            <a:tbl>
              <a:tblPr firstRow="1" bandRow="1">
                <a:tableStyleId>{073A0DAA-6AF3-43AB-8588-CEC1D06C72B9}</a:tableStyleId>
              </a:tblPr>
              <a:tblGrid>
                <a:gridCol w="1867709"/>
                <a:gridCol w="1302529"/>
              </a:tblGrid>
              <a:tr h="549489">
                <a:tc gridSpan="2">
                  <a:txBody>
                    <a:bodyPr/>
                    <a:lstStyle/>
                    <a:p>
                      <a:pPr algn="ctr"/>
                      <a:r>
                        <a:rPr lang="en-SG" sz="1600" dirty="0" smtClean="0"/>
                        <a:t>Annual Capacity </a:t>
                      </a:r>
                    </a:p>
                    <a:p>
                      <a:pPr algn="ctr"/>
                      <a:r>
                        <a:rPr lang="en-SG" sz="1600" dirty="0" smtClean="0"/>
                        <a:t>(2021, GW)</a:t>
                      </a:r>
                      <a:endParaRPr lang="en-SG" sz="1600" dirty="0">
                        <a:solidFill>
                          <a:srgbClr val="000000"/>
                        </a:solidFill>
                      </a:endParaRPr>
                    </a:p>
                  </a:txBody>
                  <a:tcPr marL="0" marR="0" marT="0" marB="0"/>
                </a:tc>
                <a:tc hMerge="1">
                  <a:txBody>
                    <a:bodyPr/>
                    <a:lstStyle/>
                    <a:p>
                      <a:endParaRPr lang="en-SG" dirty="0"/>
                    </a:p>
                  </a:txBody>
                  <a:tcPr/>
                </a:tc>
              </a:tr>
              <a:tr h="274745">
                <a:tc>
                  <a:txBody>
                    <a:bodyPr/>
                    <a:lstStyle/>
                    <a:p>
                      <a:pPr algn="ctr"/>
                      <a:r>
                        <a:rPr lang="en-SG" sz="1600" dirty="0" smtClean="0">
                          <a:solidFill>
                            <a:srgbClr val="000000"/>
                          </a:solidFill>
                        </a:rPr>
                        <a:t>China</a:t>
                      </a:r>
                      <a:endParaRPr lang="en-SG" sz="1600" dirty="0">
                        <a:solidFill>
                          <a:srgbClr val="000000"/>
                        </a:solidFill>
                      </a:endParaRPr>
                    </a:p>
                  </a:txBody>
                  <a:tcPr marL="0" marR="0" marT="0" marB="0"/>
                </a:tc>
                <a:tc>
                  <a:txBody>
                    <a:bodyPr/>
                    <a:lstStyle/>
                    <a:p>
                      <a:pPr algn="ctr"/>
                      <a:r>
                        <a:rPr lang="en-SG" sz="1600" dirty="0" smtClean="0">
                          <a:solidFill>
                            <a:srgbClr val="000000"/>
                          </a:solidFill>
                        </a:rPr>
                        <a:t>47.6</a:t>
                      </a:r>
                      <a:endParaRPr lang="en-SG" sz="1600" dirty="0">
                        <a:solidFill>
                          <a:srgbClr val="000000"/>
                        </a:solidFill>
                      </a:endParaRPr>
                    </a:p>
                  </a:txBody>
                  <a:tcPr marL="0" marR="0" marT="0" marB="0"/>
                </a:tc>
              </a:tr>
              <a:tr h="274745">
                <a:tc>
                  <a:txBody>
                    <a:bodyPr/>
                    <a:lstStyle/>
                    <a:p>
                      <a:pPr algn="ctr"/>
                      <a:r>
                        <a:rPr lang="en-SG" sz="1600" b="1" dirty="0" smtClean="0">
                          <a:solidFill>
                            <a:schemeClr val="accent2"/>
                          </a:solidFill>
                        </a:rPr>
                        <a:t>United States</a:t>
                      </a:r>
                      <a:endParaRPr lang="en-SG" sz="1600" b="1" dirty="0">
                        <a:solidFill>
                          <a:schemeClr val="accent2"/>
                        </a:solidFill>
                      </a:endParaRPr>
                    </a:p>
                  </a:txBody>
                  <a:tcPr marL="0" marR="0" marT="0" marB="0"/>
                </a:tc>
                <a:tc>
                  <a:txBody>
                    <a:bodyPr/>
                    <a:lstStyle/>
                    <a:p>
                      <a:pPr algn="ctr"/>
                      <a:r>
                        <a:rPr lang="en-SG" sz="1600" b="1" dirty="0" smtClean="0">
                          <a:solidFill>
                            <a:schemeClr val="accent2"/>
                          </a:solidFill>
                        </a:rPr>
                        <a:t>13.4</a:t>
                      </a:r>
                      <a:endParaRPr lang="en-SG" sz="1600" b="1" dirty="0">
                        <a:solidFill>
                          <a:schemeClr val="accent2"/>
                        </a:solidFill>
                      </a:endParaRPr>
                    </a:p>
                  </a:txBody>
                  <a:tcPr marL="0" marR="0" marT="0" marB="0"/>
                </a:tc>
              </a:tr>
              <a:tr h="274745">
                <a:tc>
                  <a:txBody>
                    <a:bodyPr/>
                    <a:lstStyle/>
                    <a:p>
                      <a:pPr algn="ctr"/>
                      <a:r>
                        <a:rPr lang="en-SG" sz="1600" dirty="0" smtClean="0">
                          <a:solidFill>
                            <a:srgbClr val="000000"/>
                          </a:solidFill>
                        </a:rPr>
                        <a:t>Brazil</a:t>
                      </a:r>
                      <a:endParaRPr lang="en-SG" sz="1600" dirty="0">
                        <a:solidFill>
                          <a:srgbClr val="000000"/>
                        </a:solidFill>
                      </a:endParaRPr>
                    </a:p>
                  </a:txBody>
                  <a:tcPr marL="0" marR="0" marT="0" marB="0"/>
                </a:tc>
                <a:tc>
                  <a:txBody>
                    <a:bodyPr/>
                    <a:lstStyle/>
                    <a:p>
                      <a:pPr algn="ctr"/>
                      <a:r>
                        <a:rPr lang="en-SG" sz="1600" dirty="0" smtClean="0">
                          <a:solidFill>
                            <a:srgbClr val="000000"/>
                          </a:solidFill>
                        </a:rPr>
                        <a:t>3.8</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Vietnam</a:t>
                      </a:r>
                      <a:endParaRPr lang="en-SG" sz="1600" dirty="0">
                        <a:solidFill>
                          <a:srgbClr val="000000"/>
                        </a:solidFill>
                      </a:endParaRPr>
                    </a:p>
                  </a:txBody>
                  <a:tcPr marL="0" marR="0" marT="0" marB="0"/>
                </a:tc>
                <a:tc>
                  <a:txBody>
                    <a:bodyPr/>
                    <a:lstStyle/>
                    <a:p>
                      <a:pPr algn="ctr"/>
                      <a:r>
                        <a:rPr lang="en-SG" sz="1600" dirty="0" smtClean="0">
                          <a:solidFill>
                            <a:srgbClr val="000000"/>
                          </a:solidFill>
                        </a:rPr>
                        <a:t>3.5</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United Kingdom</a:t>
                      </a:r>
                      <a:endParaRPr lang="en-SG" sz="1600" dirty="0">
                        <a:solidFill>
                          <a:srgbClr val="000000"/>
                        </a:solidFill>
                      </a:endParaRPr>
                    </a:p>
                  </a:txBody>
                  <a:tcPr marL="0" marR="0" marT="0" marB="0"/>
                </a:tc>
                <a:tc>
                  <a:txBody>
                    <a:bodyPr/>
                    <a:lstStyle/>
                    <a:p>
                      <a:pPr algn="ctr"/>
                      <a:r>
                        <a:rPr lang="en-SG" sz="1600" dirty="0" smtClean="0">
                          <a:solidFill>
                            <a:srgbClr val="000000"/>
                          </a:solidFill>
                        </a:rPr>
                        <a:t>2.6</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Sweden</a:t>
                      </a:r>
                      <a:endParaRPr lang="en-SG" sz="1600" dirty="0">
                        <a:solidFill>
                          <a:srgbClr val="000000"/>
                        </a:solidFill>
                      </a:endParaRPr>
                    </a:p>
                  </a:txBody>
                  <a:tcPr marL="0" marR="0" marT="0" marB="0"/>
                </a:tc>
                <a:tc>
                  <a:txBody>
                    <a:bodyPr/>
                    <a:lstStyle/>
                    <a:p>
                      <a:pPr algn="ctr"/>
                      <a:r>
                        <a:rPr lang="en-SG" sz="1600" dirty="0" smtClean="0">
                          <a:solidFill>
                            <a:srgbClr val="000000"/>
                          </a:solidFill>
                        </a:rPr>
                        <a:t>2.1</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Germany</a:t>
                      </a:r>
                      <a:endParaRPr lang="en-SG" sz="1600" dirty="0">
                        <a:solidFill>
                          <a:srgbClr val="000000"/>
                        </a:solidFill>
                      </a:endParaRPr>
                    </a:p>
                  </a:txBody>
                  <a:tcPr marL="0" marR="0" marT="0" marB="0"/>
                </a:tc>
                <a:tc>
                  <a:txBody>
                    <a:bodyPr/>
                    <a:lstStyle/>
                    <a:p>
                      <a:pPr algn="ctr"/>
                      <a:r>
                        <a:rPr lang="en-SG" sz="1600" dirty="0" smtClean="0">
                          <a:solidFill>
                            <a:srgbClr val="000000"/>
                          </a:solidFill>
                        </a:rPr>
                        <a:t>1.9</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Australia</a:t>
                      </a:r>
                      <a:endParaRPr lang="en-SG" sz="1600" dirty="0">
                        <a:solidFill>
                          <a:srgbClr val="000000"/>
                        </a:solidFill>
                      </a:endParaRPr>
                    </a:p>
                  </a:txBody>
                  <a:tcPr marL="0" marR="0" marT="0" marB="0"/>
                </a:tc>
                <a:tc>
                  <a:txBody>
                    <a:bodyPr/>
                    <a:lstStyle/>
                    <a:p>
                      <a:pPr algn="ctr"/>
                      <a:r>
                        <a:rPr lang="en-SG" sz="1600" dirty="0" smtClean="0">
                          <a:solidFill>
                            <a:srgbClr val="000000"/>
                          </a:solidFill>
                        </a:rPr>
                        <a:t>1.7</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India</a:t>
                      </a:r>
                      <a:endParaRPr lang="en-SG" sz="1600" dirty="0">
                        <a:solidFill>
                          <a:srgbClr val="000000"/>
                        </a:solidFill>
                      </a:endParaRPr>
                    </a:p>
                  </a:txBody>
                  <a:tcPr marL="0" marR="0" marT="0" marB="0"/>
                </a:tc>
                <a:tc>
                  <a:txBody>
                    <a:bodyPr/>
                    <a:lstStyle/>
                    <a:p>
                      <a:pPr algn="ctr"/>
                      <a:r>
                        <a:rPr lang="en-SG" sz="1600" dirty="0" smtClean="0">
                          <a:solidFill>
                            <a:srgbClr val="000000"/>
                          </a:solidFill>
                        </a:rPr>
                        <a:t>1.5</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Turkey</a:t>
                      </a:r>
                      <a:endParaRPr lang="en-SG" sz="1600" dirty="0">
                        <a:solidFill>
                          <a:srgbClr val="000000"/>
                        </a:solidFill>
                      </a:endParaRPr>
                    </a:p>
                  </a:txBody>
                  <a:tcPr marL="0" marR="0" marT="0" marB="0"/>
                </a:tc>
                <a:tc>
                  <a:txBody>
                    <a:bodyPr/>
                    <a:lstStyle/>
                    <a:p>
                      <a:pPr algn="ctr"/>
                      <a:r>
                        <a:rPr lang="en-SG" sz="1600" dirty="0" smtClean="0">
                          <a:solidFill>
                            <a:srgbClr val="000000"/>
                          </a:solidFill>
                        </a:rPr>
                        <a:t>1.4</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Rest</a:t>
                      </a:r>
                      <a:r>
                        <a:rPr lang="en-SG" sz="1600" baseline="0" dirty="0" smtClean="0">
                          <a:solidFill>
                            <a:srgbClr val="000000"/>
                          </a:solidFill>
                        </a:rPr>
                        <a:t> of World</a:t>
                      </a:r>
                      <a:endParaRPr lang="en-SG" sz="1600" dirty="0">
                        <a:solidFill>
                          <a:srgbClr val="000000"/>
                        </a:solidFill>
                      </a:endParaRPr>
                    </a:p>
                  </a:txBody>
                  <a:tcPr marL="0" marR="0" marT="0" marB="0"/>
                </a:tc>
                <a:tc>
                  <a:txBody>
                    <a:bodyPr/>
                    <a:lstStyle/>
                    <a:p>
                      <a:pPr algn="ctr"/>
                      <a:r>
                        <a:rPr lang="en-SG" sz="1600" dirty="0" smtClean="0">
                          <a:solidFill>
                            <a:srgbClr val="000000"/>
                          </a:solidFill>
                        </a:rPr>
                        <a:t>14.7</a:t>
                      </a:r>
                      <a:endParaRPr lang="en-SG" sz="1600" dirty="0">
                        <a:solidFill>
                          <a:srgbClr val="000000"/>
                        </a:solidFill>
                      </a:endParaRPr>
                    </a:p>
                  </a:txBody>
                  <a:tcPr marL="0" marR="0" marT="0" marB="0"/>
                </a:tc>
              </a:tr>
              <a:tr h="274745">
                <a:tc>
                  <a:txBody>
                    <a:bodyPr/>
                    <a:lstStyle/>
                    <a:p>
                      <a:pPr algn="ctr"/>
                      <a:r>
                        <a:rPr lang="en-SG" sz="1600" b="1" dirty="0" smtClean="0">
                          <a:solidFill>
                            <a:srgbClr val="000000"/>
                          </a:solidFill>
                        </a:rPr>
                        <a:t>Total</a:t>
                      </a:r>
                      <a:endParaRPr lang="en-SG" sz="1600" b="1" dirty="0">
                        <a:solidFill>
                          <a:srgbClr val="000000"/>
                        </a:solidFill>
                      </a:endParaRPr>
                    </a:p>
                  </a:txBody>
                  <a:tcPr marL="0" marR="0" marT="0" marB="0"/>
                </a:tc>
                <a:tc>
                  <a:txBody>
                    <a:bodyPr/>
                    <a:lstStyle/>
                    <a:p>
                      <a:pPr algn="ctr"/>
                      <a:r>
                        <a:rPr lang="en-SG" sz="1600" b="1" dirty="0" smtClean="0">
                          <a:solidFill>
                            <a:srgbClr val="000000"/>
                          </a:solidFill>
                        </a:rPr>
                        <a:t>94.3</a:t>
                      </a:r>
                      <a:endParaRPr lang="en-SG" sz="1600" b="1" dirty="0">
                        <a:solidFill>
                          <a:srgbClr val="000000"/>
                        </a:solidFill>
                      </a:endParaRPr>
                    </a:p>
                  </a:txBody>
                  <a:tcPr marL="0" marR="0" marT="0" marB="0"/>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387353428"/>
              </p:ext>
            </p:extLst>
          </p:nvPr>
        </p:nvGraphicFramePr>
        <p:xfrm>
          <a:off x="4228290" y="1925716"/>
          <a:ext cx="3315509" cy="3817858"/>
        </p:xfrm>
        <a:graphic>
          <a:graphicData uri="http://schemas.openxmlformats.org/drawingml/2006/table">
            <a:tbl>
              <a:tblPr firstRow="1" bandRow="1">
                <a:tableStyleId>{073A0DAA-6AF3-43AB-8588-CEC1D06C72B9}</a:tableStyleId>
              </a:tblPr>
              <a:tblGrid>
                <a:gridCol w="1913448"/>
                <a:gridCol w="1402061"/>
              </a:tblGrid>
              <a:tr h="526558">
                <a:tc gridSpan="2">
                  <a:txBody>
                    <a:bodyPr/>
                    <a:lstStyle/>
                    <a:p>
                      <a:pPr algn="ctr"/>
                      <a:r>
                        <a:rPr lang="en-SG" sz="1600" dirty="0" smtClean="0"/>
                        <a:t>Cumulative Capacity </a:t>
                      </a:r>
                    </a:p>
                    <a:p>
                      <a:pPr algn="ctr"/>
                      <a:r>
                        <a:rPr lang="en-SG" sz="1600" dirty="0" smtClean="0"/>
                        <a:t>(2021, GW)</a:t>
                      </a:r>
                      <a:endParaRPr lang="en-SG" sz="1600" dirty="0">
                        <a:solidFill>
                          <a:srgbClr val="000000"/>
                        </a:solidFill>
                      </a:endParaRPr>
                    </a:p>
                  </a:txBody>
                  <a:tcPr marL="0" marR="0" marT="0" marB="0"/>
                </a:tc>
                <a:tc hMerge="1">
                  <a:txBody>
                    <a:bodyPr/>
                    <a:lstStyle/>
                    <a:p>
                      <a:endParaRPr lang="en-SG" dirty="0"/>
                    </a:p>
                  </a:txBody>
                  <a:tcPr/>
                </a:tc>
              </a:tr>
              <a:tr h="274275">
                <a:tc>
                  <a:txBody>
                    <a:bodyPr/>
                    <a:lstStyle/>
                    <a:p>
                      <a:pPr algn="ctr"/>
                      <a:r>
                        <a:rPr lang="en-SG" sz="1600" dirty="0" smtClean="0">
                          <a:solidFill>
                            <a:srgbClr val="000000"/>
                          </a:solidFill>
                        </a:rPr>
                        <a:t>China</a:t>
                      </a:r>
                      <a:endParaRPr lang="en-SG" sz="1600" dirty="0">
                        <a:solidFill>
                          <a:srgbClr val="000000"/>
                        </a:solidFill>
                      </a:endParaRPr>
                    </a:p>
                  </a:txBody>
                  <a:tcPr marL="0" marR="0" marT="0" marB="0"/>
                </a:tc>
                <a:tc>
                  <a:txBody>
                    <a:bodyPr/>
                    <a:lstStyle/>
                    <a:p>
                      <a:pPr algn="ctr"/>
                      <a:r>
                        <a:rPr lang="en-SG" sz="1600" dirty="0" smtClean="0">
                          <a:solidFill>
                            <a:srgbClr val="000000"/>
                          </a:solidFill>
                        </a:rPr>
                        <a:t>338.3</a:t>
                      </a:r>
                      <a:endParaRPr lang="en-SG" sz="1600" dirty="0">
                        <a:solidFill>
                          <a:srgbClr val="000000"/>
                        </a:solidFill>
                      </a:endParaRPr>
                    </a:p>
                  </a:txBody>
                  <a:tcPr marL="0" marR="0" marT="0" marB="0"/>
                </a:tc>
              </a:tr>
              <a:tr h="274275">
                <a:tc>
                  <a:txBody>
                    <a:bodyPr/>
                    <a:lstStyle/>
                    <a:p>
                      <a:pPr algn="ctr"/>
                      <a:r>
                        <a:rPr lang="en-SG" sz="1600" b="1" dirty="0" smtClean="0">
                          <a:solidFill>
                            <a:schemeClr val="accent2"/>
                          </a:solidFill>
                        </a:rPr>
                        <a:t>United States</a:t>
                      </a:r>
                      <a:endParaRPr lang="en-SG" sz="1600" b="1" dirty="0">
                        <a:solidFill>
                          <a:schemeClr val="accent2"/>
                        </a:solidFill>
                      </a:endParaRPr>
                    </a:p>
                  </a:txBody>
                  <a:tcPr marL="0" marR="0" marT="0" marB="0"/>
                </a:tc>
                <a:tc>
                  <a:txBody>
                    <a:bodyPr/>
                    <a:lstStyle/>
                    <a:p>
                      <a:pPr algn="ctr"/>
                      <a:r>
                        <a:rPr lang="en-SG" sz="1600" b="1" dirty="0" smtClean="0">
                          <a:solidFill>
                            <a:schemeClr val="accent2"/>
                          </a:solidFill>
                        </a:rPr>
                        <a:t>135.9</a:t>
                      </a:r>
                      <a:endParaRPr lang="en-SG" sz="1600" b="1" dirty="0">
                        <a:solidFill>
                          <a:schemeClr val="accent2"/>
                        </a:solidFill>
                      </a:endParaRPr>
                    </a:p>
                  </a:txBody>
                  <a:tcPr marL="0" marR="0" marT="0" marB="0"/>
                </a:tc>
              </a:tr>
              <a:tr h="274275">
                <a:tc>
                  <a:txBody>
                    <a:bodyPr/>
                    <a:lstStyle/>
                    <a:p>
                      <a:pPr algn="ctr"/>
                      <a:r>
                        <a:rPr lang="en-SG" sz="1600" dirty="0" smtClean="0">
                          <a:solidFill>
                            <a:srgbClr val="000000"/>
                          </a:solidFill>
                        </a:rPr>
                        <a:t>Germany</a:t>
                      </a:r>
                      <a:endParaRPr lang="en-SG" sz="1600" dirty="0">
                        <a:solidFill>
                          <a:srgbClr val="000000"/>
                        </a:solidFill>
                      </a:endParaRPr>
                    </a:p>
                  </a:txBody>
                  <a:tcPr marL="0" marR="0" marT="0" marB="0"/>
                </a:tc>
                <a:tc>
                  <a:txBody>
                    <a:bodyPr/>
                    <a:lstStyle/>
                    <a:p>
                      <a:pPr algn="ctr"/>
                      <a:r>
                        <a:rPr lang="en-SG" sz="1600" dirty="0" smtClean="0">
                          <a:solidFill>
                            <a:srgbClr val="000000"/>
                          </a:solidFill>
                        </a:rPr>
                        <a:t>64.5</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India</a:t>
                      </a:r>
                      <a:endParaRPr lang="en-SG" sz="1600" dirty="0">
                        <a:solidFill>
                          <a:srgbClr val="000000"/>
                        </a:solidFill>
                      </a:endParaRPr>
                    </a:p>
                  </a:txBody>
                  <a:tcPr marL="0" marR="0" marT="0" marB="0"/>
                </a:tc>
                <a:tc>
                  <a:txBody>
                    <a:bodyPr/>
                    <a:lstStyle/>
                    <a:p>
                      <a:pPr algn="ctr"/>
                      <a:r>
                        <a:rPr lang="en-SG" sz="1600" dirty="0" smtClean="0">
                          <a:solidFill>
                            <a:srgbClr val="000000"/>
                          </a:solidFill>
                        </a:rPr>
                        <a:t>40.1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Spain</a:t>
                      </a:r>
                      <a:endParaRPr lang="en-SG" sz="1600" dirty="0">
                        <a:solidFill>
                          <a:srgbClr val="000000"/>
                        </a:solidFill>
                      </a:endParaRPr>
                    </a:p>
                  </a:txBody>
                  <a:tcPr marL="0" marR="0" marT="0" marB="0"/>
                </a:tc>
                <a:tc>
                  <a:txBody>
                    <a:bodyPr/>
                    <a:lstStyle/>
                    <a:p>
                      <a:pPr algn="ctr"/>
                      <a:r>
                        <a:rPr lang="en-SG" sz="1600" dirty="0" smtClean="0">
                          <a:solidFill>
                            <a:srgbClr val="000000"/>
                          </a:solidFill>
                        </a:rPr>
                        <a:t>28.3</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United Kingdom</a:t>
                      </a:r>
                      <a:endParaRPr lang="en-SG" sz="1600" dirty="0">
                        <a:solidFill>
                          <a:srgbClr val="000000"/>
                        </a:solidFill>
                      </a:endParaRPr>
                    </a:p>
                  </a:txBody>
                  <a:tcPr marL="0" marR="0" marT="0" marB="0"/>
                </a:tc>
                <a:tc>
                  <a:txBody>
                    <a:bodyPr/>
                    <a:lstStyle/>
                    <a:p>
                      <a:pPr algn="ctr"/>
                      <a:r>
                        <a:rPr lang="en-SG" sz="1600" dirty="0" smtClean="0">
                          <a:solidFill>
                            <a:srgbClr val="000000"/>
                          </a:solidFill>
                        </a:rPr>
                        <a:t>26.6</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Brazil</a:t>
                      </a:r>
                      <a:endParaRPr lang="en-SG" sz="1600" dirty="0">
                        <a:solidFill>
                          <a:srgbClr val="000000"/>
                        </a:solidFill>
                      </a:endParaRPr>
                    </a:p>
                  </a:txBody>
                  <a:tcPr marL="0" marR="0" marT="0" marB="0"/>
                </a:tc>
                <a:tc>
                  <a:txBody>
                    <a:bodyPr/>
                    <a:lstStyle/>
                    <a:p>
                      <a:pPr algn="ctr"/>
                      <a:r>
                        <a:rPr lang="en-SG" sz="1600" dirty="0" smtClean="0">
                          <a:solidFill>
                            <a:srgbClr val="000000"/>
                          </a:solidFill>
                        </a:rPr>
                        <a:t>21.6</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France</a:t>
                      </a:r>
                      <a:endParaRPr lang="en-SG" sz="1600" dirty="0">
                        <a:solidFill>
                          <a:srgbClr val="000000"/>
                        </a:solidFill>
                      </a:endParaRPr>
                    </a:p>
                  </a:txBody>
                  <a:tcPr marL="0" marR="0" marT="0" marB="0"/>
                </a:tc>
                <a:tc>
                  <a:txBody>
                    <a:bodyPr/>
                    <a:lstStyle/>
                    <a:p>
                      <a:pPr algn="ctr"/>
                      <a:r>
                        <a:rPr lang="en-SG" sz="1600" dirty="0" smtClean="0">
                          <a:solidFill>
                            <a:srgbClr val="000000"/>
                          </a:solidFill>
                        </a:rPr>
                        <a:t>19.1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Canada</a:t>
                      </a:r>
                      <a:endParaRPr lang="en-SG" sz="1600" dirty="0">
                        <a:solidFill>
                          <a:srgbClr val="000000"/>
                        </a:solidFill>
                      </a:endParaRPr>
                    </a:p>
                  </a:txBody>
                  <a:tcPr marL="0" marR="0" marT="0" marB="0"/>
                </a:tc>
                <a:tc>
                  <a:txBody>
                    <a:bodyPr/>
                    <a:lstStyle/>
                    <a:p>
                      <a:pPr algn="ctr"/>
                      <a:r>
                        <a:rPr lang="en-SG" sz="1600" dirty="0" smtClean="0">
                          <a:solidFill>
                            <a:srgbClr val="000000"/>
                          </a:solidFill>
                        </a:rPr>
                        <a:t>14.3</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Sweden</a:t>
                      </a:r>
                      <a:endParaRPr lang="en-SG" sz="1600" dirty="0">
                        <a:solidFill>
                          <a:srgbClr val="000000"/>
                        </a:solidFill>
                      </a:endParaRPr>
                    </a:p>
                  </a:txBody>
                  <a:tcPr marL="0" marR="0" marT="0" marB="0"/>
                </a:tc>
                <a:tc>
                  <a:txBody>
                    <a:bodyPr/>
                    <a:lstStyle/>
                    <a:p>
                      <a:pPr algn="ctr"/>
                      <a:r>
                        <a:rPr lang="en-SG" sz="1600" dirty="0" smtClean="0">
                          <a:solidFill>
                            <a:srgbClr val="000000"/>
                          </a:solidFill>
                        </a:rPr>
                        <a:t>12.1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Rest</a:t>
                      </a:r>
                      <a:r>
                        <a:rPr lang="en-SG" sz="1600" baseline="0" dirty="0" smtClean="0">
                          <a:solidFill>
                            <a:srgbClr val="000000"/>
                          </a:solidFill>
                        </a:rPr>
                        <a:t> of World</a:t>
                      </a:r>
                      <a:endParaRPr lang="en-SG" sz="1600" dirty="0">
                        <a:solidFill>
                          <a:srgbClr val="000000"/>
                        </a:solidFill>
                      </a:endParaRPr>
                    </a:p>
                  </a:txBody>
                  <a:tcPr marL="0" marR="0" marT="0" marB="0"/>
                </a:tc>
                <a:tc>
                  <a:txBody>
                    <a:bodyPr/>
                    <a:lstStyle/>
                    <a:p>
                      <a:pPr algn="ctr"/>
                      <a:r>
                        <a:rPr lang="en-SG" sz="1600" dirty="0" smtClean="0">
                          <a:solidFill>
                            <a:srgbClr val="000000"/>
                          </a:solidFill>
                        </a:rPr>
                        <a:t>138.1</a:t>
                      </a:r>
                      <a:endParaRPr lang="en-SG" sz="1600" dirty="0">
                        <a:solidFill>
                          <a:srgbClr val="000000"/>
                        </a:solidFill>
                      </a:endParaRPr>
                    </a:p>
                  </a:txBody>
                  <a:tcPr marL="0" marR="0" marT="0" marB="0"/>
                </a:tc>
              </a:tr>
              <a:tr h="274275">
                <a:tc>
                  <a:txBody>
                    <a:bodyPr/>
                    <a:lstStyle/>
                    <a:p>
                      <a:pPr algn="ctr"/>
                      <a:r>
                        <a:rPr lang="en-SG" sz="1600" b="1" dirty="0" smtClean="0">
                          <a:solidFill>
                            <a:srgbClr val="000000"/>
                          </a:solidFill>
                        </a:rPr>
                        <a:t>Total</a:t>
                      </a:r>
                      <a:endParaRPr lang="en-SG" sz="1600" b="1" dirty="0">
                        <a:solidFill>
                          <a:srgbClr val="000000"/>
                        </a:solidFill>
                      </a:endParaRPr>
                    </a:p>
                  </a:txBody>
                  <a:tcPr marL="0" marR="0" marT="0" marB="0"/>
                </a:tc>
                <a:tc>
                  <a:txBody>
                    <a:bodyPr/>
                    <a:lstStyle/>
                    <a:p>
                      <a:pPr algn="ctr"/>
                      <a:r>
                        <a:rPr lang="en-SG" sz="1600" b="1" dirty="0" smtClean="0">
                          <a:solidFill>
                            <a:srgbClr val="000000"/>
                          </a:solidFill>
                        </a:rPr>
                        <a:t>838.9</a:t>
                      </a:r>
                      <a:endParaRPr lang="en-SG" sz="1600" b="1" dirty="0">
                        <a:solidFill>
                          <a:srgbClr val="000000"/>
                        </a:solidFill>
                      </a:endParaRPr>
                    </a:p>
                  </a:txBody>
                  <a:tcPr marL="0" marR="0" marT="0" marB="0"/>
                </a:tc>
              </a:tr>
            </a:tbl>
          </a:graphicData>
        </a:graphic>
      </p:graphicFrame>
    </p:spTree>
    <p:extLst>
      <p:ext uri="{BB962C8B-B14F-4D97-AF65-F5344CB8AC3E}">
        <p14:creationId xmlns:p14="http://schemas.microsoft.com/office/powerpoint/2010/main" val="218905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928710728"/>
              </p:ext>
            </p:extLst>
          </p:nvPr>
        </p:nvGraphicFramePr>
        <p:xfrm>
          <a:off x="419100" y="1859165"/>
          <a:ext cx="109347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11</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smtClean="0"/>
              <a:t>U.S. ranks lower than many other countries in terms of wind energy as a share of total generation</a:t>
            </a:r>
            <a:endParaRPr lang="en-SG" sz="32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ACP</a:t>
            </a:r>
            <a:endParaRPr lang="en-US" dirty="0"/>
          </a:p>
        </p:txBody>
      </p:sp>
    </p:spTree>
    <p:extLst>
      <p:ext uri="{BB962C8B-B14F-4D97-AF65-F5344CB8AC3E}">
        <p14:creationId xmlns:p14="http://schemas.microsoft.com/office/powerpoint/2010/main" val="502492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Growth Outlook for Wind in U.S.</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12</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p:txBody>
          <a:bodyPr>
            <a:normAutofit/>
          </a:bodyPr>
          <a:lstStyle/>
          <a:p>
            <a:r>
              <a:rPr lang="en-SG" sz="2800" dirty="0" smtClean="0"/>
              <a:t>Growth Drivers of Wind Energy</a:t>
            </a:r>
            <a:endParaRPr lang="en-SG" sz="2800" dirty="0"/>
          </a:p>
        </p:txBody>
      </p:sp>
      <p:sp>
        <p:nvSpPr>
          <p:cNvPr id="6" name="Content Placeholder 5"/>
          <p:cNvSpPr>
            <a:spLocks noGrp="1"/>
          </p:cNvSpPr>
          <p:nvPr>
            <p:ph idx="1"/>
          </p:nvPr>
        </p:nvSpPr>
        <p:spPr/>
        <p:txBody>
          <a:bodyPr/>
          <a:lstStyle/>
          <a:p>
            <a:r>
              <a:rPr lang="en-US"/>
              <a:t>Target to reduce greenhouse gas emissions by half from 2005 levels by 2030</a:t>
            </a:r>
          </a:p>
          <a:p>
            <a:r>
              <a:rPr lang="en-US" dirty="0"/>
              <a:t>Create a carbon-free power sector in the US by 2035 and to reach net zero emissions by 2050</a:t>
            </a:r>
          </a:p>
          <a:p>
            <a:r>
              <a:rPr lang="en-US" dirty="0"/>
              <a:t>Improvements in cost and performance of wind power technologies</a:t>
            </a:r>
          </a:p>
          <a:p>
            <a:r>
              <a:rPr lang="en-US" dirty="0"/>
              <a:t>US Production Tax Credit scheme</a:t>
            </a:r>
            <a:endParaRPr lang="en-SG"/>
          </a:p>
          <a:p>
            <a:endParaRPr lang="en-SG" dirty="0"/>
          </a:p>
        </p:txBody>
      </p:sp>
    </p:spTree>
    <p:extLst>
      <p:ext uri="{BB962C8B-B14F-4D97-AF65-F5344CB8AC3E}">
        <p14:creationId xmlns:p14="http://schemas.microsoft.com/office/powerpoint/2010/main" val="2270777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p:txBody>
          <a:bodyPr>
            <a:normAutofit/>
          </a:bodyPr>
          <a:lstStyle/>
          <a:p>
            <a:r>
              <a:rPr lang="en-US" sz="2800" dirty="0" smtClean="0"/>
              <a:t>Nearly </a:t>
            </a:r>
            <a:r>
              <a:rPr lang="en-US" sz="2800" dirty="0"/>
              <a:t>75% of the new wind capacity installed in 2021 is located in ERCOT, MISO and </a:t>
            </a:r>
            <a:r>
              <a:rPr lang="en-US" sz="2800" dirty="0" smtClean="0"/>
              <a:t>SPP</a:t>
            </a:r>
            <a:endParaRPr lang="en-SG" sz="2800" dirty="0"/>
          </a:p>
        </p:txBody>
      </p:sp>
      <p:pic>
        <p:nvPicPr>
          <p:cNvPr id="5" name="Content Placeholder 4">
            <a:extLst>
              <a:ext uri="{FF2B5EF4-FFF2-40B4-BE49-F238E27FC236}">
                <a16:creationId xmlns=""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838200" y="1955225"/>
            <a:ext cx="5961601" cy="4113213"/>
          </a:xfrm>
          <a:prstGeom prst="rect">
            <a:avLst/>
          </a:prstGeom>
        </p:spPr>
      </p:pic>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endParaRPr lang="en-SG" dirty="0" smtClean="0">
              <a:solidFill>
                <a:schemeClr val="tx2"/>
              </a:solidFill>
            </a:endParaRPr>
          </a:p>
          <a:p>
            <a:pPr>
              <a:buClr>
                <a:schemeClr val="bg2"/>
              </a:buClr>
            </a:pPr>
            <a:r>
              <a:rPr lang="en-SG" dirty="0" smtClean="0">
                <a:solidFill>
                  <a:schemeClr val="tx2"/>
                </a:solidFill>
              </a:rPr>
              <a:t>sub-regions. Each sub-region is governed </a:t>
            </a:r>
            <a:r>
              <a:rPr lang="en-SG" dirty="0">
                <a:solidFill>
                  <a:schemeClr val="tx2"/>
                </a:solidFill>
              </a:rPr>
              <a:t>by </a:t>
            </a:r>
            <a:endParaRPr lang="en-SG" dirty="0" smtClean="0">
              <a:solidFill>
                <a:schemeClr val="tx2"/>
              </a:solidFill>
            </a:endParaRPr>
          </a:p>
          <a:p>
            <a:pPr>
              <a:buClr>
                <a:schemeClr val="bg2"/>
              </a:buClr>
            </a:pPr>
            <a:r>
              <a:rPr lang="en-SG" dirty="0" smtClean="0">
                <a:solidFill>
                  <a:schemeClr val="tx2"/>
                </a:solidFill>
              </a:rPr>
              <a:t>an </a:t>
            </a:r>
            <a:r>
              <a:rPr lang="en-SG" dirty="0">
                <a:solidFill>
                  <a:schemeClr val="tx2"/>
                </a:solidFill>
              </a:rPr>
              <a:t>energy operator that </a:t>
            </a:r>
            <a:r>
              <a:rPr lang="en-US" dirty="0">
                <a:solidFill>
                  <a:schemeClr val="tx2"/>
                </a:solidFill>
              </a:rPr>
              <a:t>manages </a:t>
            </a:r>
            <a:r>
              <a:rPr lang="en-US" dirty="0" smtClean="0">
                <a:solidFill>
                  <a:schemeClr val="tx2"/>
                </a:solidFill>
              </a:rPr>
              <a:t>their respective </a:t>
            </a:r>
            <a:r>
              <a:rPr lang="en-US" dirty="0">
                <a:solidFill>
                  <a:schemeClr val="tx2"/>
                </a:solidFill>
              </a:rPr>
              <a:t>electricity grid and wholesale electricity </a:t>
            </a:r>
            <a:r>
              <a:rPr lang="en-US" dirty="0" smtClean="0">
                <a:solidFill>
                  <a:schemeClr val="tx2"/>
                </a:solidFill>
              </a:rPr>
              <a:t>markets. They </a:t>
            </a:r>
            <a:r>
              <a:rPr lang="en-US" dirty="0">
                <a:solidFill>
                  <a:schemeClr val="tx2"/>
                </a:solidFill>
              </a:rPr>
              <a:t>are</a:t>
            </a:r>
            <a:r>
              <a:rPr lang="en-US" dirty="0" smtClean="0">
                <a:solidFill>
                  <a:schemeClr val="tx2"/>
                </a:solidFill>
              </a:rPr>
              <a:t>:</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p>
        </p:txBody>
      </p:sp>
    </p:spTree>
    <p:extLst>
      <p:ext uri="{BB962C8B-B14F-4D97-AF65-F5344CB8AC3E}">
        <p14:creationId xmlns:p14="http://schemas.microsoft.com/office/powerpoint/2010/main" val="990599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rmAutofit/>
          </a:bodyPr>
          <a:lstStyle/>
          <a:p>
            <a:r>
              <a:rPr lang="en-US" sz="3600" dirty="0" smtClean="0"/>
              <a:t>Nearly </a:t>
            </a:r>
            <a:r>
              <a:rPr lang="en-US" sz="3600" dirty="0"/>
              <a:t>75% of the new wind capacity installed in 2021 is located in ERCOT, MISO and </a:t>
            </a:r>
            <a:r>
              <a:rPr lang="en-US" sz="3600" dirty="0" smtClean="0"/>
              <a:t>SPP</a:t>
            </a:r>
            <a:endParaRPr lang="en-SG" sz="3600" dirty="0"/>
          </a:p>
        </p:txBody>
      </p:sp>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endParaRPr lang="en-SG" dirty="0" smtClean="0">
              <a:solidFill>
                <a:schemeClr val="tx2"/>
              </a:solidFill>
            </a:endParaRPr>
          </a:p>
          <a:p>
            <a:pPr>
              <a:buClr>
                <a:schemeClr val="bg2"/>
              </a:buClr>
            </a:pPr>
            <a:r>
              <a:rPr lang="en-SG" dirty="0" smtClean="0">
                <a:solidFill>
                  <a:schemeClr val="tx2"/>
                </a:solidFill>
              </a:rPr>
              <a:t>sub-regions. Each sub-region is governed </a:t>
            </a:r>
            <a:r>
              <a:rPr lang="en-SG" dirty="0">
                <a:solidFill>
                  <a:schemeClr val="tx2"/>
                </a:solidFill>
              </a:rPr>
              <a:t>by </a:t>
            </a:r>
            <a:endParaRPr lang="en-SG" dirty="0" smtClean="0">
              <a:solidFill>
                <a:schemeClr val="tx2"/>
              </a:solidFill>
            </a:endParaRPr>
          </a:p>
          <a:p>
            <a:pPr>
              <a:buClr>
                <a:schemeClr val="bg2"/>
              </a:buClr>
            </a:pPr>
            <a:r>
              <a:rPr lang="en-SG" dirty="0" smtClean="0">
                <a:solidFill>
                  <a:schemeClr val="tx2"/>
                </a:solidFill>
              </a:rPr>
              <a:t>an </a:t>
            </a:r>
            <a:r>
              <a:rPr lang="en-SG" dirty="0">
                <a:solidFill>
                  <a:schemeClr val="tx2"/>
                </a:solidFill>
              </a:rPr>
              <a:t>energy operator that </a:t>
            </a:r>
            <a:r>
              <a:rPr lang="en-US" dirty="0">
                <a:solidFill>
                  <a:schemeClr val="tx2"/>
                </a:solidFill>
              </a:rPr>
              <a:t>manages </a:t>
            </a:r>
            <a:r>
              <a:rPr lang="en-US" dirty="0" smtClean="0">
                <a:solidFill>
                  <a:schemeClr val="tx2"/>
                </a:solidFill>
              </a:rPr>
              <a:t>their respective </a:t>
            </a:r>
            <a:r>
              <a:rPr lang="en-US" dirty="0">
                <a:solidFill>
                  <a:schemeClr val="tx2"/>
                </a:solidFill>
              </a:rPr>
              <a:t>electricity grid and wholesale electricity </a:t>
            </a:r>
            <a:r>
              <a:rPr lang="en-US" dirty="0" smtClean="0">
                <a:solidFill>
                  <a:schemeClr val="tx2"/>
                </a:solidFill>
              </a:rPr>
              <a:t>markets. They </a:t>
            </a:r>
            <a:r>
              <a:rPr lang="en-US" dirty="0">
                <a:solidFill>
                  <a:schemeClr val="tx2"/>
                </a:solidFill>
              </a:rPr>
              <a:t>are</a:t>
            </a:r>
            <a:r>
              <a:rPr lang="en-US" dirty="0" smtClean="0">
                <a:solidFill>
                  <a:schemeClr val="tx2"/>
                </a:solidFill>
              </a:rPr>
              <a:t>:</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4278238755"/>
              </p:ext>
            </p:extLst>
          </p:nvPr>
        </p:nvGraphicFramePr>
        <p:xfrm>
          <a:off x="838200" y="1825625"/>
          <a:ext cx="5476200" cy="41132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1906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Autofit/>
          </a:bodyPr>
          <a:lstStyle/>
          <a:p>
            <a:r>
              <a:rPr lang="en-SG" sz="2800" dirty="0" smtClean="0"/>
              <a:t>Wind power represented the 2</a:t>
            </a:r>
            <a:r>
              <a:rPr lang="en-SG" sz="2800" baseline="30000" dirty="0" smtClean="0"/>
              <a:t>nd</a:t>
            </a:r>
            <a:r>
              <a:rPr lang="en-SG" sz="2800" dirty="0" smtClean="0"/>
              <a:t>-largest source of U.S. electric-capacity additions in 2021 at 32%, behind </a:t>
            </a:r>
            <a:r>
              <a:rPr lang="en-SG" sz="2800" dirty="0" err="1" smtClean="0"/>
              <a:t>solar’s</a:t>
            </a:r>
            <a:r>
              <a:rPr lang="en-SG" sz="2800" dirty="0" smtClean="0"/>
              <a:t> 45%</a:t>
            </a:r>
            <a:endParaRPr lang="en-SG" sz="2800" dirty="0"/>
          </a:p>
        </p:txBody>
      </p:sp>
      <p:pic>
        <p:nvPicPr>
          <p:cNvPr id="5" name="Content Placeholder 4"/>
          <p:cNvPicPr>
            <a:picLocks noGrp="1" noChangeAspect="1"/>
          </p:cNvPicPr>
          <p:nvPr>
            <p:ph idx="1"/>
          </p:nvPr>
        </p:nvPicPr>
        <p:blipFill>
          <a:blip r:embed="rId2"/>
          <a:stretch>
            <a:fillRect/>
          </a:stretch>
        </p:blipFill>
        <p:spPr>
          <a:xfrm>
            <a:off x="2440771" y="2149545"/>
            <a:ext cx="7310458" cy="4113213"/>
          </a:xfrm>
          <a:prstGeom prst="rect">
            <a:avLst/>
          </a:prstGeom>
        </p:spPr>
      </p:pic>
    </p:spTree>
    <p:extLst>
      <p:ext uri="{BB962C8B-B14F-4D97-AF65-F5344CB8AC3E}">
        <p14:creationId xmlns:p14="http://schemas.microsoft.com/office/powerpoint/2010/main" val="262667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BC9072-CEB7-CD77-8EE3-0C3B2CCAEC13}"/>
              </a:ext>
            </a:extLst>
          </p:cNvPr>
          <p:cNvSpPr>
            <a:spLocks noGrp="1"/>
          </p:cNvSpPr>
          <p:nvPr>
            <p:ph type="title"/>
          </p:nvPr>
        </p:nvSpPr>
        <p:spPr/>
        <p:txBody>
          <a:bodyPr>
            <a:normAutofit/>
          </a:bodyPr>
          <a:lstStyle/>
          <a:p>
            <a:r>
              <a:rPr lang="en-SG" sz="2800" dirty="0"/>
              <a:t>Wind penetration by energy market sub-regions</a:t>
            </a:r>
          </a:p>
        </p:txBody>
      </p:sp>
      <p:pic>
        <p:nvPicPr>
          <p:cNvPr id="5" name="Picture 4">
            <a:extLst>
              <a:ext uri="{FF2B5EF4-FFF2-40B4-BE49-F238E27FC236}">
                <a16:creationId xmlns="" xmlns:a16="http://schemas.microsoft.com/office/drawing/2014/main" id="{2C9DC7F8-8CA3-1F7F-3CCC-71D8C52FFD4B}"/>
              </a:ext>
            </a:extLst>
          </p:cNvPr>
          <p:cNvPicPr>
            <a:picLocks noChangeAspect="1"/>
          </p:cNvPicPr>
          <p:nvPr/>
        </p:nvPicPr>
        <p:blipFill>
          <a:blip r:embed="rId2"/>
          <a:stretch>
            <a:fillRect/>
          </a:stretch>
        </p:blipFill>
        <p:spPr>
          <a:xfrm>
            <a:off x="284557" y="1786868"/>
            <a:ext cx="8068801" cy="4706007"/>
          </a:xfrm>
          <a:prstGeom prst="rect">
            <a:avLst/>
          </a:prstGeom>
        </p:spPr>
      </p:pic>
      <p:sp>
        <p:nvSpPr>
          <p:cNvPr id="6" name="TextBox 5">
            <a:extLst>
              <a:ext uri="{FF2B5EF4-FFF2-40B4-BE49-F238E27FC236}">
                <a16:creationId xmlns="" xmlns:a16="http://schemas.microsoft.com/office/drawing/2014/main" id="{C43731B2-45E3-FF67-E2C4-12DDC23B1530}"/>
              </a:ext>
            </a:extLst>
          </p:cNvPr>
          <p:cNvSpPr txBox="1"/>
          <p:nvPr/>
        </p:nvSpPr>
        <p:spPr>
          <a:xfrm>
            <a:off x="7924745" y="1722338"/>
            <a:ext cx="3867565" cy="4770537"/>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374151"/>
                </a:solidFill>
                <a:effectLst/>
                <a:latin typeface="Söhne"/>
              </a:rPr>
              <a:t>Wind penetration = </a:t>
            </a:r>
            <a:r>
              <a:rPr lang="en-US" sz="1600" b="1" i="0" dirty="0">
                <a:solidFill>
                  <a:srgbClr val="FF0000"/>
                </a:solidFill>
                <a:effectLst/>
                <a:latin typeface="Söhne"/>
              </a:rPr>
              <a:t>percentage of electricity generated by wind power </a:t>
            </a:r>
            <a:r>
              <a:rPr lang="en-US" sz="1600" b="0" i="0" dirty="0">
                <a:solidFill>
                  <a:srgbClr val="374151"/>
                </a:solidFill>
                <a:effectLst/>
                <a:latin typeface="Söhne"/>
              </a:rPr>
              <a:t>over total </a:t>
            </a:r>
            <a:r>
              <a:rPr lang="en-US" sz="1600" b="1" i="0" dirty="0">
                <a:solidFill>
                  <a:srgbClr val="FF0000"/>
                </a:solidFill>
                <a:effectLst/>
                <a:latin typeface="Söhne"/>
              </a:rPr>
              <a:t>electricity demand </a:t>
            </a:r>
            <a:r>
              <a:rPr lang="en-US" sz="1600" b="0" i="0" dirty="0">
                <a:solidFill>
                  <a:srgbClr val="374151"/>
                </a:solidFill>
                <a:effectLst/>
                <a:latin typeface="Söhne"/>
              </a:rPr>
              <a:t>in a given system or grid.</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For example, if a region has a total electricity demand of 1000 megawatts (MW) and wind turbines generate 200 MW of electricity, the wind penetration would be 20%.</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Wind penetration levels can vary depending on factors such as the </a:t>
            </a:r>
            <a:r>
              <a:rPr lang="en-US" sz="1600" b="1" i="0" dirty="0">
                <a:solidFill>
                  <a:srgbClr val="374151"/>
                </a:solidFill>
                <a:effectLst/>
                <a:latin typeface="Söhne"/>
              </a:rPr>
              <a:t>availability and capacity of wind resources</a:t>
            </a:r>
            <a:r>
              <a:rPr lang="en-US" sz="1600" b="0" i="0" dirty="0">
                <a:solidFill>
                  <a:srgbClr val="374151"/>
                </a:solidFill>
                <a:effectLst/>
                <a:latin typeface="Söhne"/>
              </a:rPr>
              <a:t>, the </a:t>
            </a:r>
            <a:r>
              <a:rPr lang="en-US" sz="1600" b="1" i="0" dirty="0">
                <a:solidFill>
                  <a:srgbClr val="374151"/>
                </a:solidFill>
                <a:effectLst/>
                <a:latin typeface="Söhne"/>
              </a:rPr>
              <a:t>level of demand</a:t>
            </a:r>
            <a:r>
              <a:rPr lang="en-US" sz="1600" b="0" i="0" dirty="0">
                <a:solidFill>
                  <a:srgbClr val="374151"/>
                </a:solidFill>
                <a:effectLst/>
                <a:latin typeface="Söhne"/>
              </a:rPr>
              <a:t>, and the </a:t>
            </a:r>
            <a:r>
              <a:rPr lang="en-US" sz="1600" b="1" i="0" dirty="0">
                <a:solidFill>
                  <a:srgbClr val="374151"/>
                </a:solidFill>
                <a:effectLst/>
                <a:latin typeface="Söhne"/>
              </a:rPr>
              <a:t>capacity of the transmission infrastructure </a:t>
            </a:r>
            <a:r>
              <a:rPr lang="en-US" sz="1600" b="0" i="0" dirty="0">
                <a:solidFill>
                  <a:srgbClr val="374151"/>
                </a:solidFill>
                <a:effectLst/>
                <a:latin typeface="Söhne"/>
              </a:rPr>
              <a:t>to handle the fluctuations in electricity supply from wind turbines.</a:t>
            </a:r>
          </a:p>
          <a:p>
            <a:pPr marL="285750" indent="-285750">
              <a:buFont typeface="Arial" panose="020B0604020202020204" pitchFamily="34" charset="0"/>
              <a:buChar char="•"/>
            </a:pPr>
            <a:endParaRPr lang="en-SG" sz="1600" dirty="0"/>
          </a:p>
        </p:txBody>
      </p:sp>
    </p:spTree>
    <p:extLst>
      <p:ext uri="{BB962C8B-B14F-4D97-AF65-F5344CB8AC3E}">
        <p14:creationId xmlns:p14="http://schemas.microsoft.com/office/powerpoint/2010/main" val="1652291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Identifying Market Opportunities</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18</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Company logo">
            <a:extLst>
              <a:ext uri="{FF2B5EF4-FFF2-40B4-BE49-F238E27FC236}">
                <a16:creationId xmlns:a16="http://schemas.microsoft.com/office/drawing/2014/main" xmlns="" id="{D457851C-3483-4905-915D-69630312957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47" b="447"/>
          <a:stretch>
            <a:fillRect/>
          </a:stretch>
        </p:blipFill>
        <p:spPr/>
      </p:pic>
      <p:sp>
        <p:nvSpPr>
          <p:cNvPr id="8" name="Title 7">
            <a:extLst>
              <a:ext uri="{FF2B5EF4-FFF2-40B4-BE49-F238E27FC236}">
                <a16:creationId xmlns:a16="http://schemas.microsoft.com/office/drawing/2014/main" xmlns="" id="{FABF3864-5491-4A64-8FD3-73A0D2EC6EE2}"/>
              </a:ext>
            </a:extLst>
          </p:cNvPr>
          <p:cNvSpPr>
            <a:spLocks noGrp="1"/>
          </p:cNvSpPr>
          <p:nvPr>
            <p:ph type="title"/>
          </p:nvPr>
        </p:nvSpPr>
        <p:spPr/>
        <p:txBody>
          <a:bodyPr/>
          <a:lstStyle/>
          <a:p>
            <a:r>
              <a:rPr lang="en-US" dirty="0"/>
              <a:t>SOLUTION</a:t>
            </a:r>
          </a:p>
        </p:txBody>
      </p:sp>
      <p:sp>
        <p:nvSpPr>
          <p:cNvPr id="18" name="Text Placeholder 14">
            <a:extLst>
              <a:ext uri="{FF2B5EF4-FFF2-40B4-BE49-F238E27FC236}">
                <a16:creationId xmlns:a16="http://schemas.microsoft.com/office/drawing/2014/main" xmlns="" id="{746D3BBB-6CF6-48E9-A167-0EB926B60BCC}"/>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a:p>
            <a:endParaRPr lang="en-US" dirty="0"/>
          </a:p>
        </p:txBody>
      </p:sp>
      <p:sp>
        <p:nvSpPr>
          <p:cNvPr id="4" name="Slide Number Placeholder 3">
            <a:extLst>
              <a:ext uri="{FF2B5EF4-FFF2-40B4-BE49-F238E27FC236}">
                <a16:creationId xmlns:a16="http://schemas.microsoft.com/office/drawing/2014/main" xmlns="" id="{C0080583-D47F-40C1-BDC7-5C319C981FE0}"/>
              </a:ext>
            </a:extLst>
          </p:cNvPr>
          <p:cNvSpPr>
            <a:spLocks noGrp="1"/>
          </p:cNvSpPr>
          <p:nvPr>
            <p:ph type="sldNum" sz="quarter" idx="12"/>
          </p:nvPr>
        </p:nvSpPr>
        <p:spPr/>
        <p:txBody>
          <a:bodyPr/>
          <a:lstStyle/>
          <a:p>
            <a:fld id="{D9BB3731-526F-4638-85F8-715D717FFC12}" type="slidenum">
              <a:rPr lang="en-US" smtClean="0"/>
              <a:pPr/>
              <a:t>19</a:t>
            </a:fld>
            <a:endParaRPr lang="en-US" dirty="0"/>
          </a:p>
        </p:txBody>
      </p:sp>
      <p:pic>
        <p:nvPicPr>
          <p:cNvPr id="3" name="Picture Placeholder 2" descr="Men shaking hands over a desk, with laptop in view and another's hand holding a pen"/>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693130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smtClean="0"/>
              <a:t>TEAM JADEN</a:t>
            </a:r>
            <a:r>
              <a:rPr lang="en-US" dirty="0"/>
              <a:t/>
            </a:r>
            <a:br>
              <a:rPr lang="en-US" dirty="0"/>
            </a:br>
            <a:r>
              <a:rPr lang="en-US" dirty="0" smtClean="0"/>
              <a:t>DAI01</a:t>
            </a:r>
            <a:endParaRPr lang="en-US" dirty="0"/>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2</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585" y1="37353" x2="36585" y2="37353"/>
                          <a14:foregroundMark x1="25436" y1="67353" x2="25436" y2="67353"/>
                          <a14:foregroundMark x1="41289" y1="68971" x2="41289" y2="68971"/>
                          <a14:foregroundMark x1="81794" y1="57941" x2="82056" y2="58088"/>
                          <a14:foregroundMark x1="80923" y1="77941" x2="80923" y2="77941"/>
                        </a14:backgroundRemoval>
                      </a14:imgEffect>
                    </a14:imgLayer>
                  </a14:imgProps>
                </a:ext>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a:t>
            </a:r>
            <a:r>
              <a:rPr lang="en-US" sz="4600" b="1" dirty="0" smtClean="0">
                <a:solidFill>
                  <a:schemeClr val="bg2"/>
                </a:solidFill>
                <a:latin typeface="+mj-lt"/>
              </a:rPr>
              <a:t>U.S. </a:t>
            </a:r>
          </a:p>
          <a:p>
            <a:pPr algn="ctr"/>
            <a:r>
              <a:rPr lang="en-US" sz="4600" b="1" dirty="0" smtClean="0">
                <a:solidFill>
                  <a:schemeClr val="bg2"/>
                </a:solidFill>
                <a:latin typeface="+mj-lt"/>
              </a:rPr>
              <a:t>WIND </a:t>
            </a:r>
            <a:r>
              <a:rPr lang="en-US" sz="4600" b="1" dirty="0">
                <a:solidFill>
                  <a:schemeClr val="bg2"/>
                </a:solidFill>
                <a:latin typeface="+mj-lt"/>
              </a:rPr>
              <a:t>POWER</a:t>
            </a:r>
          </a:p>
        </p:txBody>
      </p:sp>
    </p:spTree>
    <p:extLst>
      <p:ext uri="{BB962C8B-B14F-4D97-AF65-F5344CB8AC3E}">
        <p14:creationId xmlns:p14="http://schemas.microsoft.com/office/powerpoint/2010/main" val="400716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Partner Company</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20</a:t>
            </a:fld>
            <a:endParaRPr lang="en-US" dirty="0"/>
          </a:p>
        </p:txBody>
      </p:sp>
    </p:spTree>
    <p:extLst>
      <p:ext uri="{BB962C8B-B14F-4D97-AF65-F5344CB8AC3E}">
        <p14:creationId xmlns:p14="http://schemas.microsoft.com/office/powerpoint/2010/main" val="15005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Investment Plan</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21</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ins and banknotes">
            <a:extLst>
              <a:ext uri="{FF2B5EF4-FFF2-40B4-BE49-F238E27FC236}">
                <a16:creationId xmlns:a16="http://schemas.microsoft.com/office/drawing/2014/main" xmlns="" id="{A3B5F528-56D7-49F1-90C2-C79A494F61A2}"/>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pic>
        <p:nvPicPr>
          <p:cNvPr id="14" name="Picture Placeholder 13" descr="Company logo">
            <a:extLst>
              <a:ext uri="{FF2B5EF4-FFF2-40B4-BE49-F238E27FC236}">
                <a16:creationId xmlns:a16="http://schemas.microsoft.com/office/drawing/2014/main" xmlns="" id="{A948D699-AD1A-4F9B-A563-651B9430B5E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480" b="480"/>
          <a:stretch>
            <a:fillRect/>
          </a:stretch>
        </p:blipFill>
        <p:spPr/>
      </p:pic>
      <p:sp>
        <p:nvSpPr>
          <p:cNvPr id="5" name="Title 4">
            <a:extLst>
              <a:ext uri="{FF2B5EF4-FFF2-40B4-BE49-F238E27FC236}">
                <a16:creationId xmlns:a16="http://schemas.microsoft.com/office/drawing/2014/main" xmlns="" id="{847026CE-2FFA-46E5-BE0E-C3AB7127005D}"/>
              </a:ext>
            </a:extLst>
          </p:cNvPr>
          <p:cNvSpPr>
            <a:spLocks noGrp="1"/>
          </p:cNvSpPr>
          <p:nvPr>
            <p:ph type="title"/>
          </p:nvPr>
        </p:nvSpPr>
        <p:spPr/>
        <p:txBody>
          <a:bodyPr/>
          <a:lstStyle/>
          <a:p>
            <a:r>
              <a:rPr lang="en-US" dirty="0"/>
              <a:t>PRODUCT</a:t>
            </a:r>
            <a:br>
              <a:rPr lang="en-US" dirty="0"/>
            </a:br>
            <a:r>
              <a:rPr lang="en-US" dirty="0"/>
              <a:t>PART 2</a:t>
            </a:r>
          </a:p>
        </p:txBody>
      </p:sp>
      <p:sp>
        <p:nvSpPr>
          <p:cNvPr id="6" name="Text Placeholder 5">
            <a:extLst>
              <a:ext uri="{FF2B5EF4-FFF2-40B4-BE49-F238E27FC236}">
                <a16:creationId xmlns:a16="http://schemas.microsoft.com/office/drawing/2014/main" xmlns="" id="{C8906EF9-C66E-4ED2-9498-B147091F7533}"/>
              </a:ext>
            </a:extLst>
          </p:cNvPr>
          <p:cNvSpPr>
            <a:spLocks noGrp="1"/>
          </p:cNvSpPr>
          <p:nvPr>
            <p:ph type="body" idx="1"/>
          </p:nvPr>
        </p:nvSpPr>
        <p:spPr/>
        <p:txBody>
          <a:bodyPr/>
          <a:lstStyle/>
          <a:p>
            <a:r>
              <a:rPr lang="en-US" dirty="0"/>
              <a:t>Lorem ipsum dolor sit amet, consectetuer adipiscing elit</a:t>
            </a:r>
          </a:p>
        </p:txBody>
      </p:sp>
      <p:sp>
        <p:nvSpPr>
          <p:cNvPr id="7" name="Text Placeholder 6">
            <a:extLst>
              <a:ext uri="{FF2B5EF4-FFF2-40B4-BE49-F238E27FC236}">
                <a16:creationId xmlns:a16="http://schemas.microsoft.com/office/drawing/2014/main" xmlns="" id="{104E28D1-72EB-4990-9E3E-02F781A5D10E}"/>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p:txBody>
      </p:sp>
      <p:sp>
        <p:nvSpPr>
          <p:cNvPr id="2" name="Date Placeholder 1">
            <a:extLst>
              <a:ext uri="{FF2B5EF4-FFF2-40B4-BE49-F238E27FC236}">
                <a16:creationId xmlns:a16="http://schemas.microsoft.com/office/drawing/2014/main" xmlns="" id="{0ABC56BA-BDCA-4DA5-95E1-13CC2B86CDE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9741E06D-241F-44AD-8DC0-441DA6337F8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62D2DB9C-F718-4DDB-A203-2E4D0E7EB889}"/>
              </a:ext>
            </a:extLst>
          </p:cNvPr>
          <p:cNvSpPr>
            <a:spLocks noGrp="1"/>
          </p:cNvSpPr>
          <p:nvPr>
            <p:ph type="sldNum" sz="quarter" idx="12"/>
          </p:nvPr>
        </p:nvSpPr>
        <p:spPr/>
        <p:txBody>
          <a:bodyPr/>
          <a:lstStyle/>
          <a:p>
            <a:fld id="{D9BB3731-526F-4638-85F8-715D717FFC12}" type="slidenum">
              <a:rPr lang="en-US" smtClean="0"/>
              <a:pPr/>
              <a:t>22</a:t>
            </a:fld>
            <a:endParaRPr lang="en-US" dirty="0"/>
          </a:p>
        </p:txBody>
      </p:sp>
    </p:spTree>
    <p:extLst>
      <p:ext uri="{BB962C8B-B14F-4D97-AF65-F5344CB8AC3E}">
        <p14:creationId xmlns:p14="http://schemas.microsoft.com/office/powerpoint/2010/main" val="3357867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Company logo">
            <a:extLst>
              <a:ext uri="{FF2B5EF4-FFF2-40B4-BE49-F238E27FC236}">
                <a16:creationId xmlns:a16="http://schemas.microsoft.com/office/drawing/2014/main" xmlns="" id="{B203029A-5A26-476D-B2C8-E7C928DC1492}"/>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6" name="Title 5">
            <a:extLst>
              <a:ext uri="{FF2B5EF4-FFF2-40B4-BE49-F238E27FC236}">
                <a16:creationId xmlns:a16="http://schemas.microsoft.com/office/drawing/2014/main" xmlns="" id="{01B2EEB7-F022-47BB-A315-405703F84995}"/>
              </a:ext>
            </a:extLst>
          </p:cNvPr>
          <p:cNvSpPr>
            <a:spLocks noGrp="1"/>
          </p:cNvSpPr>
          <p:nvPr>
            <p:ph type="title"/>
          </p:nvPr>
        </p:nvSpPr>
        <p:spPr/>
        <p:txBody>
          <a:bodyPr/>
          <a:lstStyle/>
          <a:p>
            <a:r>
              <a:rPr lang="en-US" dirty="0"/>
              <a:t>DIVIDER</a:t>
            </a:r>
          </a:p>
        </p:txBody>
      </p:sp>
      <p:pic>
        <p:nvPicPr>
          <p:cNvPr id="7" name="Picture Placeholder 6"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16" name="Text Placeholder 15">
            <a:extLst>
              <a:ext uri="{FF2B5EF4-FFF2-40B4-BE49-F238E27FC236}">
                <a16:creationId xmlns:a16="http://schemas.microsoft.com/office/drawing/2014/main" xmlns="" id="{BBC65081-FCFC-4FD6-9562-2242A89DDFF3}"/>
              </a:ext>
            </a:extLst>
          </p:cNvPr>
          <p:cNvSpPr>
            <a:spLocks noGrp="1"/>
          </p:cNvSpPr>
          <p:nvPr>
            <p:ph type="body" sz="quarter" idx="18"/>
          </p:nvPr>
        </p:nvSpPr>
        <p:spPr/>
        <p:txBody>
          <a:bodyPr/>
          <a:lstStyle/>
          <a:p>
            <a:r>
              <a:rPr lang="en-US" dirty="0"/>
              <a:t>Lorem ipsum dolor sit amet, consectetuer adipiscing elit</a:t>
            </a:r>
          </a:p>
        </p:txBody>
      </p:sp>
      <p:sp>
        <p:nvSpPr>
          <p:cNvPr id="3" name="Date Placeholder 2">
            <a:extLst>
              <a:ext uri="{FF2B5EF4-FFF2-40B4-BE49-F238E27FC236}">
                <a16:creationId xmlns:a16="http://schemas.microsoft.com/office/drawing/2014/main" xmlns="" id="{58B5CFAF-CF48-4EC9-B1EC-44E3EC802D4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xmlns="" id="{1ECB58A7-371E-4D1C-855A-E77410F9D3A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xmlns="" id="{23172CF4-2AF2-42E0-9046-25EBDED7F2DF}"/>
              </a:ext>
            </a:extLst>
          </p:cNvPr>
          <p:cNvSpPr>
            <a:spLocks noGrp="1"/>
          </p:cNvSpPr>
          <p:nvPr>
            <p:ph type="sldNum" sz="quarter" idx="12"/>
          </p:nvPr>
        </p:nvSpPr>
        <p:spPr/>
        <p:txBody>
          <a:bodyPr/>
          <a:lstStyle/>
          <a:p>
            <a:fld id="{D9BB3731-526F-4638-85F8-715D717FFC12}" type="slidenum">
              <a:rPr lang="en-US" smtClean="0"/>
              <a:pPr/>
              <a:t>23</a:t>
            </a:fld>
            <a:endParaRPr lang="en-US" dirty="0"/>
          </a:p>
        </p:txBody>
      </p:sp>
    </p:spTree>
    <p:extLst>
      <p:ext uri="{BB962C8B-B14F-4D97-AF65-F5344CB8AC3E}">
        <p14:creationId xmlns:p14="http://schemas.microsoft.com/office/powerpoint/2010/main" val="3366226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C573508-6C7F-4A18-833C-A491E5943929}"/>
              </a:ext>
            </a:extLst>
          </p:cNvPr>
          <p:cNvSpPr>
            <a:spLocks noGrp="1"/>
          </p:cNvSpPr>
          <p:nvPr>
            <p:ph type="title"/>
          </p:nvPr>
        </p:nvSpPr>
        <p:spPr/>
        <p:txBody>
          <a:bodyPr/>
          <a:lstStyle/>
          <a:p>
            <a:r>
              <a:rPr lang="en-US" dirty="0"/>
              <a:t>BUSINESS MODEL</a:t>
            </a:r>
          </a:p>
        </p:txBody>
      </p:sp>
      <p:sp>
        <p:nvSpPr>
          <p:cNvPr id="5" name="Text Placeholder 4">
            <a:extLst>
              <a:ext uri="{FF2B5EF4-FFF2-40B4-BE49-F238E27FC236}">
                <a16:creationId xmlns:a16="http://schemas.microsoft.com/office/drawing/2014/main" xmlns="" id="{D219359B-CAD9-418C-BBC3-3A7844B8B081}"/>
              </a:ext>
            </a:extLst>
          </p:cNvPr>
          <p:cNvSpPr>
            <a:spLocks noGrp="1"/>
          </p:cNvSpPr>
          <p:nvPr>
            <p:ph type="body" idx="1"/>
          </p:nvPr>
        </p:nvSpPr>
        <p:spPr/>
        <p:txBody>
          <a:bodyPr>
            <a:normAutofit/>
          </a:bodyPr>
          <a:lstStyle/>
          <a:p>
            <a:r>
              <a:rPr lang="en-US" dirty="0"/>
              <a:t>Lorem ipsum dolor sit amet, consectetuer adipiscing elit. Maecenas porttitor congue massa. Fusce posuere, magna sed pulvinar ultricies</a:t>
            </a:r>
          </a:p>
        </p:txBody>
      </p:sp>
      <p:pic>
        <p:nvPicPr>
          <p:cNvPr id="19" name="Picture Placeholder 18" descr="Company logo">
            <a:extLst>
              <a:ext uri="{FF2B5EF4-FFF2-40B4-BE49-F238E27FC236}">
                <a16:creationId xmlns:a16="http://schemas.microsoft.com/office/drawing/2014/main" xmlns="" id="{AD99A990-2E08-4AFB-846F-66E60E1DF3BC}"/>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10" name="Text Placeholder 9">
            <a:extLst>
              <a:ext uri="{FF2B5EF4-FFF2-40B4-BE49-F238E27FC236}">
                <a16:creationId xmlns:a16="http://schemas.microsoft.com/office/drawing/2014/main" xmlns="" id="{4B7E120F-D11D-4226-9448-CBBF8AFF3B82}"/>
              </a:ext>
              <a:ext uri="{C183D7F6-B498-43B3-948B-1728B52AA6E4}">
                <adec:decorative xmlns:adec="http://schemas.microsoft.com/office/drawing/2017/decorative" xmlns="" val="1"/>
              </a:ext>
            </a:extLst>
          </p:cNvPr>
          <p:cNvSpPr>
            <a:spLocks noGrp="1"/>
          </p:cNvSpPr>
          <p:nvPr>
            <p:ph type="body" sz="quarter" idx="28"/>
          </p:nvPr>
        </p:nvSpPr>
        <p:spPr/>
        <p:txBody>
          <a:bodyPr/>
          <a:lstStyle/>
          <a:p>
            <a:r>
              <a:rPr lang="en-US" dirty="0">
                <a:solidFill>
                  <a:srgbClr val="006F83"/>
                </a:solidFill>
              </a:rPr>
              <a:t>1</a:t>
            </a:r>
          </a:p>
        </p:txBody>
      </p:sp>
      <p:sp>
        <p:nvSpPr>
          <p:cNvPr id="8" name="Text Placeholder 7">
            <a:extLst>
              <a:ext uri="{FF2B5EF4-FFF2-40B4-BE49-F238E27FC236}">
                <a16:creationId xmlns:a16="http://schemas.microsoft.com/office/drawing/2014/main" xmlns="" id="{331D0B64-E118-4068-8A9C-86E62B64311A}"/>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xmlns="" id="{19068404-7139-47A5-A3EA-BA5DA3FFB4F6}"/>
              </a:ext>
            </a:extLst>
          </p:cNvPr>
          <p:cNvSpPr>
            <a:spLocks noGrp="1"/>
          </p:cNvSpPr>
          <p:nvPr>
            <p:ph type="body"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a:p>
            <a:endParaRPr lang="en-US" dirty="0"/>
          </a:p>
        </p:txBody>
      </p:sp>
      <p:sp>
        <p:nvSpPr>
          <p:cNvPr id="13" name="Text Placeholder 12">
            <a:extLst>
              <a:ext uri="{FF2B5EF4-FFF2-40B4-BE49-F238E27FC236}">
                <a16:creationId xmlns:a16="http://schemas.microsoft.com/office/drawing/2014/main" xmlns="" id="{F8882582-7E2D-4036-AE70-5F2600CB54E5}"/>
              </a:ext>
              <a:ext uri="{C183D7F6-B498-43B3-948B-1728B52AA6E4}">
                <adec:decorative xmlns:adec="http://schemas.microsoft.com/office/drawing/2017/decorative" xmlns="" val="1"/>
              </a:ext>
            </a:extLst>
          </p:cNvPr>
          <p:cNvSpPr>
            <a:spLocks noGrp="1"/>
          </p:cNvSpPr>
          <p:nvPr>
            <p:ph type="body" sz="quarter" idx="31"/>
          </p:nvPr>
        </p:nvSpPr>
        <p:spPr/>
        <p:txBody>
          <a:bodyPr/>
          <a:lstStyle/>
          <a:p>
            <a:r>
              <a:rPr lang="en-US" dirty="0">
                <a:solidFill>
                  <a:srgbClr val="006F83"/>
                </a:solidFill>
              </a:rPr>
              <a:t>2</a:t>
            </a:r>
          </a:p>
        </p:txBody>
      </p:sp>
      <p:sp>
        <p:nvSpPr>
          <p:cNvPr id="12" name="Text Placeholder 11">
            <a:extLst>
              <a:ext uri="{FF2B5EF4-FFF2-40B4-BE49-F238E27FC236}">
                <a16:creationId xmlns:a16="http://schemas.microsoft.com/office/drawing/2014/main" xmlns="" id="{019BC9F0-114E-4E99-9BD4-B6503C59B59A}"/>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a16="http://schemas.microsoft.com/office/drawing/2014/main" xmlns="" id="{B2F0E104-7DF0-40B9-BBAF-665FFAD19B61}"/>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16" name="Text Placeholder 15">
            <a:extLst>
              <a:ext uri="{FF2B5EF4-FFF2-40B4-BE49-F238E27FC236}">
                <a16:creationId xmlns:a16="http://schemas.microsoft.com/office/drawing/2014/main" xmlns="" id="{E1A4D816-16C0-4A8A-8056-74F115345C08}"/>
              </a:ext>
              <a:ext uri="{C183D7F6-B498-43B3-948B-1728B52AA6E4}">
                <adec:decorative xmlns:adec="http://schemas.microsoft.com/office/drawing/2017/decorative" xmlns="" val="1"/>
              </a:ext>
            </a:extLst>
          </p:cNvPr>
          <p:cNvSpPr>
            <a:spLocks noGrp="1"/>
          </p:cNvSpPr>
          <p:nvPr>
            <p:ph type="body" sz="quarter" idx="34"/>
          </p:nvPr>
        </p:nvSpPr>
        <p:spPr/>
        <p:txBody>
          <a:bodyPr/>
          <a:lstStyle/>
          <a:p>
            <a:r>
              <a:rPr lang="en-US" dirty="0">
                <a:solidFill>
                  <a:srgbClr val="006F83"/>
                </a:solidFill>
              </a:rPr>
              <a:t>3</a:t>
            </a:r>
          </a:p>
        </p:txBody>
      </p:sp>
      <p:sp>
        <p:nvSpPr>
          <p:cNvPr id="15" name="Text Placeholder 14">
            <a:extLst>
              <a:ext uri="{FF2B5EF4-FFF2-40B4-BE49-F238E27FC236}">
                <a16:creationId xmlns:a16="http://schemas.microsoft.com/office/drawing/2014/main" xmlns="" id="{B9C901DF-59A5-4233-B825-DE5FC8B4FFDD}"/>
              </a:ext>
            </a:extLst>
          </p:cNvPr>
          <p:cNvSpPr>
            <a:spLocks noGrp="1"/>
          </p:cNvSpPr>
          <p:nvPr>
            <p:ph type="body" idx="33"/>
          </p:nvPr>
        </p:nvSpPr>
        <p:spPr/>
        <p:txBody>
          <a:bodyPr/>
          <a:lstStyle/>
          <a:p>
            <a:r>
              <a:rPr lang="en-US" dirty="0"/>
              <a:t>Section 3 Title</a:t>
            </a:r>
          </a:p>
        </p:txBody>
      </p:sp>
      <p:sp>
        <p:nvSpPr>
          <p:cNvPr id="14" name="Text Placeholder 13">
            <a:extLst>
              <a:ext uri="{FF2B5EF4-FFF2-40B4-BE49-F238E27FC236}">
                <a16:creationId xmlns:a16="http://schemas.microsoft.com/office/drawing/2014/main" xmlns="" id="{38ED6BB7-550D-4516-A105-98FF3C8AA5EA}"/>
              </a:ext>
            </a:extLst>
          </p:cNvPr>
          <p:cNvSpPr>
            <a:spLocks noGrp="1"/>
          </p:cNvSpPr>
          <p:nvPr>
            <p:ph type="body" idx="32"/>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2" name="Date Placeholder 1">
            <a:extLst>
              <a:ext uri="{FF2B5EF4-FFF2-40B4-BE49-F238E27FC236}">
                <a16:creationId xmlns:a16="http://schemas.microsoft.com/office/drawing/2014/main" xmlns="" id="{79869A84-90DC-49FB-86C5-42C186BF3C3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21806519-9062-4FF1-AC26-8B769E0D14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844E83FC-E300-4C31-B39B-C023E466CF04}"/>
              </a:ext>
            </a:extLst>
          </p:cNvPr>
          <p:cNvSpPr>
            <a:spLocks noGrp="1"/>
          </p:cNvSpPr>
          <p:nvPr>
            <p:ph type="sldNum" sz="quarter" idx="12"/>
          </p:nvPr>
        </p:nvSpPr>
        <p:spPr/>
        <p:txBody>
          <a:bodyPr/>
          <a:lstStyle/>
          <a:p>
            <a:fld id="{D9BB3731-526F-4638-85F8-715D717FFC12}" type="slidenum">
              <a:rPr lang="en-US" smtClean="0"/>
              <a:t>24</a:t>
            </a:fld>
            <a:endParaRPr lang="en-US" dirty="0"/>
          </a:p>
        </p:txBody>
      </p:sp>
    </p:spTree>
    <p:extLst>
      <p:ext uri="{BB962C8B-B14F-4D97-AF65-F5344CB8AC3E}">
        <p14:creationId xmlns:p14="http://schemas.microsoft.com/office/powerpoint/2010/main" val="1624905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6" name="Picture Placeholder 75" descr="Company logo">
            <a:extLst>
              <a:ext uri="{FF2B5EF4-FFF2-40B4-BE49-F238E27FC236}">
                <a16:creationId xmlns:a16="http://schemas.microsoft.com/office/drawing/2014/main" xmlns="" id="{5F553EA2-BEBC-48CC-8F02-F0D27DB54265}"/>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94" b="94"/>
          <a:stretch>
            <a:fillRect/>
          </a:stretch>
        </p:blipFill>
        <p:spPr/>
      </p:pic>
      <p:sp>
        <p:nvSpPr>
          <p:cNvPr id="7" name="Title 6">
            <a:extLst>
              <a:ext uri="{FF2B5EF4-FFF2-40B4-BE49-F238E27FC236}">
                <a16:creationId xmlns:a16="http://schemas.microsoft.com/office/drawing/2014/main" xmlns="" id="{95DE6EAC-21F3-4AF5-ACB7-1D6C012E1328}"/>
              </a:ext>
            </a:extLst>
          </p:cNvPr>
          <p:cNvSpPr>
            <a:spLocks noGrp="1"/>
          </p:cNvSpPr>
          <p:nvPr>
            <p:ph type="title"/>
          </p:nvPr>
        </p:nvSpPr>
        <p:spPr/>
        <p:txBody>
          <a:bodyPr/>
          <a:lstStyle/>
          <a:p>
            <a:r>
              <a:rPr lang="en-US" dirty="0"/>
              <a:t>MARKET</a:t>
            </a:r>
            <a:br>
              <a:rPr lang="en-US" dirty="0"/>
            </a:br>
            <a:r>
              <a:rPr lang="en-US" dirty="0"/>
              <a:t>OPPORTUNITY</a:t>
            </a:r>
          </a:p>
        </p:txBody>
      </p:sp>
      <p:sp>
        <p:nvSpPr>
          <p:cNvPr id="5" name="Text Placeholder 4">
            <a:extLst>
              <a:ext uri="{FF2B5EF4-FFF2-40B4-BE49-F238E27FC236}">
                <a16:creationId xmlns:a16="http://schemas.microsoft.com/office/drawing/2014/main" xmlns="" id="{038A8689-9C92-4C1F-AC75-3E202A33E0A5}"/>
              </a:ext>
            </a:extLst>
          </p:cNvPr>
          <p:cNvSpPr>
            <a:spLocks noGrp="1"/>
          </p:cNvSpPr>
          <p:nvPr>
            <p:ph type="body" idx="1"/>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en-US" dirty="0"/>
          </a:p>
        </p:txBody>
      </p:sp>
      <p:sp>
        <p:nvSpPr>
          <p:cNvPr id="10" name="Text Placeholder 9">
            <a:extLst>
              <a:ext uri="{FF2B5EF4-FFF2-40B4-BE49-F238E27FC236}">
                <a16:creationId xmlns:a16="http://schemas.microsoft.com/office/drawing/2014/main" xmlns="" id="{0275251B-F4FB-432B-BFBB-847D34069693}"/>
              </a:ext>
            </a:extLst>
          </p:cNvPr>
          <p:cNvSpPr>
            <a:spLocks noGrp="1"/>
          </p:cNvSpPr>
          <p:nvPr>
            <p:ph type="body" idx="28"/>
          </p:nvPr>
        </p:nvSpPr>
        <p:spPr/>
        <p:txBody>
          <a:bodyPr/>
          <a:lstStyle/>
          <a:p>
            <a:r>
              <a:rPr lang="en-US" dirty="0"/>
              <a:t>$12,345</a:t>
            </a:r>
          </a:p>
        </p:txBody>
      </p:sp>
      <p:sp>
        <p:nvSpPr>
          <p:cNvPr id="9" name="Text Placeholder 8">
            <a:extLst>
              <a:ext uri="{FF2B5EF4-FFF2-40B4-BE49-F238E27FC236}">
                <a16:creationId xmlns:a16="http://schemas.microsoft.com/office/drawing/2014/main" xmlns="" id="{60907B7D-D4AB-4CED-9C2A-B57349DD250E}"/>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xmlns="" id="{56B308FC-30D1-4594-B1EF-B3FDB56CF7FD}"/>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a16="http://schemas.microsoft.com/office/drawing/2014/main" xmlns="" id="{06FD273A-D5BA-43DC-BFA5-3327EC4E0CA1}"/>
              </a:ext>
            </a:extLst>
          </p:cNvPr>
          <p:cNvSpPr>
            <a:spLocks noGrp="1"/>
          </p:cNvSpPr>
          <p:nvPr>
            <p:ph type="body" idx="31"/>
          </p:nvPr>
        </p:nvSpPr>
        <p:spPr/>
        <p:txBody>
          <a:bodyPr/>
          <a:lstStyle/>
          <a:p>
            <a:r>
              <a:rPr lang="en-US" dirty="0"/>
              <a:t>$6,789</a:t>
            </a:r>
          </a:p>
        </p:txBody>
      </p:sp>
      <p:sp>
        <p:nvSpPr>
          <p:cNvPr id="12" name="Text Placeholder 11">
            <a:extLst>
              <a:ext uri="{FF2B5EF4-FFF2-40B4-BE49-F238E27FC236}">
                <a16:creationId xmlns:a16="http://schemas.microsoft.com/office/drawing/2014/main" xmlns="" id="{3EDEA8D5-66A2-4F12-8B0B-EF9BED58ADEE}"/>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a16="http://schemas.microsoft.com/office/drawing/2014/main" xmlns="" id="{BFB7BEA8-8A09-43B2-9540-932391A0B669}"/>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a16="http://schemas.microsoft.com/office/drawing/2014/main" xmlns="" id="{3DE7D782-F0B7-41BD-9EFC-A375F9B394B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09EF09F1-83D1-4CAD-85D4-F971CE2CBB60}"/>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DC8AE3B3-B373-40B6-8A43-C2A843FB81CF}"/>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333547793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xmlns="" id="{4A04E22E-1253-4312-999E-E083BC5463E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5" name="Title 4">
            <a:extLst>
              <a:ext uri="{FF2B5EF4-FFF2-40B4-BE49-F238E27FC236}">
                <a16:creationId xmlns:a16="http://schemas.microsoft.com/office/drawing/2014/main" xmlns="" id="{672678D8-158B-4298-820F-8B4D19B42BD5}"/>
              </a:ext>
            </a:extLst>
          </p:cNvPr>
          <p:cNvSpPr>
            <a:spLocks noGrp="1"/>
          </p:cNvSpPr>
          <p:nvPr>
            <p:ph type="title"/>
          </p:nvPr>
        </p:nvSpPr>
        <p:spPr/>
        <p:txBody>
          <a:bodyPr>
            <a:normAutofit/>
          </a:bodyPr>
          <a:lstStyle/>
          <a:p>
            <a:r>
              <a:rPr lang="en-US" dirty="0"/>
              <a:t>MARKET</a:t>
            </a:r>
            <a:br>
              <a:rPr lang="en-US" dirty="0"/>
            </a:br>
            <a:r>
              <a:rPr lang="en-US" dirty="0"/>
              <a:t>OPPORTUNITY</a:t>
            </a:r>
            <a:br>
              <a:rPr lang="en-US" dirty="0"/>
            </a:br>
            <a:r>
              <a:rPr lang="en-US" dirty="0"/>
              <a:t>PART 2</a:t>
            </a:r>
          </a:p>
        </p:txBody>
      </p:sp>
      <p:sp>
        <p:nvSpPr>
          <p:cNvPr id="8" name="Text Placeholder 7">
            <a:extLst>
              <a:ext uri="{FF2B5EF4-FFF2-40B4-BE49-F238E27FC236}">
                <a16:creationId xmlns:a16="http://schemas.microsoft.com/office/drawing/2014/main" xmlns="" id="{48BBDE70-61AE-4B1E-AF10-0410B1BEDB4E}"/>
              </a:ext>
            </a:extLst>
          </p:cNvPr>
          <p:cNvSpPr>
            <a:spLocks noGrp="1"/>
          </p:cNvSpPr>
          <p:nvPr>
            <p:ph type="body" idx="28"/>
          </p:nvPr>
        </p:nvSpPr>
        <p:spPr>
          <a:xfrm>
            <a:off x="3859690" y="1520399"/>
            <a:ext cx="1982060" cy="1019338"/>
          </a:xfrm>
        </p:spPr>
        <p:txBody>
          <a:bodyPr/>
          <a:lstStyle/>
          <a:p>
            <a:r>
              <a:rPr lang="en-US" b="0" dirty="0"/>
              <a:t>$</a:t>
            </a:r>
            <a:r>
              <a:rPr lang="en-US" dirty="0"/>
              <a:t>25</a:t>
            </a:r>
          </a:p>
        </p:txBody>
      </p:sp>
      <p:sp>
        <p:nvSpPr>
          <p:cNvPr id="7" name="Text Placeholder 6">
            <a:extLst>
              <a:ext uri="{FF2B5EF4-FFF2-40B4-BE49-F238E27FC236}">
                <a16:creationId xmlns:a16="http://schemas.microsoft.com/office/drawing/2014/main" xmlns="" id="{5729A0BA-D56D-4C95-96CD-0E70DFB9D3B7}"/>
              </a:ext>
            </a:extLst>
          </p:cNvPr>
          <p:cNvSpPr>
            <a:spLocks noGrp="1"/>
          </p:cNvSpPr>
          <p:nvPr>
            <p:ph type="body" idx="21"/>
          </p:nvPr>
        </p:nvSpPr>
        <p:spPr/>
        <p:txBody>
          <a:bodyPr/>
          <a:lstStyle/>
          <a:p>
            <a:r>
              <a:rPr lang="en-US" dirty="0"/>
              <a:t>Billion</a:t>
            </a:r>
          </a:p>
        </p:txBody>
      </p:sp>
      <p:sp>
        <p:nvSpPr>
          <p:cNvPr id="14" name="Text Placeholder 13">
            <a:extLst>
              <a:ext uri="{FF2B5EF4-FFF2-40B4-BE49-F238E27FC236}">
                <a16:creationId xmlns:a16="http://schemas.microsoft.com/office/drawing/2014/main" xmlns="" id="{630B1231-A553-4BB8-A5CF-3FE308B35CA3}"/>
              </a:ext>
            </a:extLst>
          </p:cNvPr>
          <p:cNvSpPr>
            <a:spLocks noGrp="1"/>
          </p:cNvSpPr>
          <p:nvPr>
            <p:ph type="body" idx="34"/>
          </p:nvPr>
        </p:nvSpPr>
        <p:spPr/>
        <p:txBody>
          <a:bodyPr>
            <a:normAutofit lnSpcReduction="10000"/>
          </a:bodyPr>
          <a:lstStyle/>
          <a:p>
            <a:r>
              <a:rPr lang="en-US" dirty="0"/>
              <a:t>Section 1</a:t>
            </a:r>
          </a:p>
          <a:p>
            <a:r>
              <a:rPr lang="en-US" dirty="0"/>
              <a:t>Title</a:t>
            </a:r>
          </a:p>
        </p:txBody>
      </p:sp>
      <p:sp>
        <p:nvSpPr>
          <p:cNvPr id="11" name="Text Placeholder 10">
            <a:extLst>
              <a:ext uri="{FF2B5EF4-FFF2-40B4-BE49-F238E27FC236}">
                <a16:creationId xmlns:a16="http://schemas.microsoft.com/office/drawing/2014/main" xmlns="" id="{A21C3C2D-F1F1-4849-9CFE-959DD95556F6}"/>
              </a:ext>
            </a:extLst>
          </p:cNvPr>
          <p:cNvSpPr>
            <a:spLocks noGrp="1"/>
          </p:cNvSpPr>
          <p:nvPr>
            <p:ph type="body" idx="31"/>
          </p:nvPr>
        </p:nvSpPr>
        <p:spPr/>
        <p:txBody>
          <a:bodyPr/>
          <a:lstStyle/>
          <a:p>
            <a:r>
              <a:rPr lang="en-US" b="0" dirty="0"/>
              <a:t>$</a:t>
            </a:r>
            <a:r>
              <a:rPr lang="en-US" dirty="0"/>
              <a:t>50</a:t>
            </a:r>
          </a:p>
        </p:txBody>
      </p:sp>
      <p:sp>
        <p:nvSpPr>
          <p:cNvPr id="10" name="Text Placeholder 9">
            <a:extLst>
              <a:ext uri="{FF2B5EF4-FFF2-40B4-BE49-F238E27FC236}">
                <a16:creationId xmlns:a16="http://schemas.microsoft.com/office/drawing/2014/main" xmlns="" id="{692C5353-8CF1-4FE4-AF09-80D11B3194F8}"/>
              </a:ext>
            </a:extLst>
          </p:cNvPr>
          <p:cNvSpPr>
            <a:spLocks noGrp="1"/>
          </p:cNvSpPr>
          <p:nvPr>
            <p:ph type="body" idx="30"/>
          </p:nvPr>
        </p:nvSpPr>
        <p:spPr/>
        <p:txBody>
          <a:bodyPr/>
          <a:lstStyle/>
          <a:p>
            <a:r>
              <a:rPr lang="en-US" dirty="0"/>
              <a:t>Billion</a:t>
            </a:r>
          </a:p>
        </p:txBody>
      </p:sp>
      <p:sp>
        <p:nvSpPr>
          <p:cNvPr id="15" name="Text Placeholder 14">
            <a:extLst>
              <a:ext uri="{FF2B5EF4-FFF2-40B4-BE49-F238E27FC236}">
                <a16:creationId xmlns:a16="http://schemas.microsoft.com/office/drawing/2014/main" xmlns="" id="{CB6C6478-AB46-4457-A617-B64D90826CAC}"/>
              </a:ext>
            </a:extLst>
          </p:cNvPr>
          <p:cNvSpPr>
            <a:spLocks noGrp="1"/>
          </p:cNvSpPr>
          <p:nvPr>
            <p:ph type="body" idx="35"/>
          </p:nvPr>
        </p:nvSpPr>
        <p:spPr/>
        <p:txBody>
          <a:bodyPr>
            <a:normAutofit lnSpcReduction="10000"/>
          </a:bodyPr>
          <a:lstStyle/>
          <a:p>
            <a:r>
              <a:rPr lang="en-US" dirty="0"/>
              <a:t>Section 2</a:t>
            </a:r>
          </a:p>
          <a:p>
            <a:r>
              <a:rPr lang="en-US" dirty="0"/>
              <a:t>Title</a:t>
            </a:r>
          </a:p>
        </p:txBody>
      </p:sp>
      <p:sp>
        <p:nvSpPr>
          <p:cNvPr id="13" name="Text Placeholder 12">
            <a:extLst>
              <a:ext uri="{FF2B5EF4-FFF2-40B4-BE49-F238E27FC236}">
                <a16:creationId xmlns:a16="http://schemas.microsoft.com/office/drawing/2014/main" xmlns="" id="{AB96BFA7-FEA7-4596-9661-36E92E5B388F}"/>
              </a:ext>
            </a:extLst>
          </p:cNvPr>
          <p:cNvSpPr>
            <a:spLocks noGrp="1"/>
          </p:cNvSpPr>
          <p:nvPr>
            <p:ph type="body" idx="33"/>
          </p:nvPr>
        </p:nvSpPr>
        <p:spPr/>
        <p:txBody>
          <a:bodyPr/>
          <a:lstStyle/>
          <a:p>
            <a:r>
              <a:rPr lang="en-US" b="0" dirty="0"/>
              <a:t>$</a:t>
            </a:r>
            <a:r>
              <a:rPr lang="en-US" dirty="0"/>
              <a:t>100</a:t>
            </a:r>
          </a:p>
        </p:txBody>
      </p:sp>
      <p:sp>
        <p:nvSpPr>
          <p:cNvPr id="12" name="Text Placeholder 11">
            <a:extLst>
              <a:ext uri="{FF2B5EF4-FFF2-40B4-BE49-F238E27FC236}">
                <a16:creationId xmlns:a16="http://schemas.microsoft.com/office/drawing/2014/main" xmlns="" id="{BBB6BFE6-406E-4346-8AA8-7AF5602FFDC4}"/>
              </a:ext>
            </a:extLst>
          </p:cNvPr>
          <p:cNvSpPr>
            <a:spLocks noGrp="1"/>
          </p:cNvSpPr>
          <p:nvPr>
            <p:ph type="body" idx="32"/>
          </p:nvPr>
        </p:nvSpPr>
        <p:spPr/>
        <p:txBody>
          <a:bodyPr/>
          <a:lstStyle/>
          <a:p>
            <a:r>
              <a:rPr lang="en-US" dirty="0"/>
              <a:t>Billion</a:t>
            </a:r>
          </a:p>
        </p:txBody>
      </p:sp>
      <p:sp>
        <p:nvSpPr>
          <p:cNvPr id="16" name="Text Placeholder 15">
            <a:extLst>
              <a:ext uri="{FF2B5EF4-FFF2-40B4-BE49-F238E27FC236}">
                <a16:creationId xmlns:a16="http://schemas.microsoft.com/office/drawing/2014/main" xmlns="" id="{7463DDC5-3F86-48BB-AD3A-BEC31CE111B5}"/>
              </a:ext>
            </a:extLst>
          </p:cNvPr>
          <p:cNvSpPr>
            <a:spLocks noGrp="1"/>
          </p:cNvSpPr>
          <p:nvPr>
            <p:ph type="body" idx="36"/>
          </p:nvPr>
        </p:nvSpPr>
        <p:spPr/>
        <p:txBody>
          <a:bodyPr>
            <a:normAutofit lnSpcReduction="10000"/>
          </a:bodyPr>
          <a:lstStyle/>
          <a:p>
            <a:r>
              <a:rPr lang="en-US" dirty="0"/>
              <a:t>Section 3</a:t>
            </a:r>
          </a:p>
          <a:p>
            <a:r>
              <a:rPr lang="en-US" dirty="0"/>
              <a:t>Title</a:t>
            </a:r>
          </a:p>
        </p:txBody>
      </p:sp>
      <p:sp>
        <p:nvSpPr>
          <p:cNvPr id="9" name="Text Placeholder 8">
            <a:extLst>
              <a:ext uri="{FF2B5EF4-FFF2-40B4-BE49-F238E27FC236}">
                <a16:creationId xmlns:a16="http://schemas.microsoft.com/office/drawing/2014/main" xmlns="" id="{CE708EEB-5557-4716-8856-AAB1AA600E0E}"/>
              </a:ext>
            </a:extLst>
          </p:cNvPr>
          <p:cNvSpPr>
            <a:spLocks noGrp="1"/>
          </p:cNvSpPr>
          <p:nvPr>
            <p:ph type="body" idx="29"/>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p:txBody>
      </p:sp>
      <p:sp>
        <p:nvSpPr>
          <p:cNvPr id="2" name="Date Placeholder 1">
            <a:extLst>
              <a:ext uri="{FF2B5EF4-FFF2-40B4-BE49-F238E27FC236}">
                <a16:creationId xmlns:a16="http://schemas.microsoft.com/office/drawing/2014/main" xmlns="" id="{9E3A24EE-1978-418D-9B5A-0DA0E670F5D9}"/>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04EB7FCA-498D-42BC-9812-EB5CB526867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EC10A62C-3C91-46E4-927A-7B35C30E6F58}"/>
              </a:ext>
            </a:extLst>
          </p:cNvPr>
          <p:cNvSpPr>
            <a:spLocks noGrp="1"/>
          </p:cNvSpPr>
          <p:nvPr>
            <p:ph type="sldNum" sz="quarter" idx="12"/>
          </p:nvPr>
        </p:nvSpPr>
        <p:spPr/>
        <p:txBody>
          <a:bodyPr/>
          <a:lstStyle/>
          <a:p>
            <a:fld id="{D9BB3731-526F-4638-85F8-715D717FFC12}" type="slidenum">
              <a:rPr lang="en-US" smtClean="0"/>
              <a:pPr/>
              <a:t>26</a:t>
            </a:fld>
            <a:endParaRPr lang="en-US" dirty="0"/>
          </a:p>
        </p:txBody>
      </p:sp>
    </p:spTree>
    <p:extLst>
      <p:ext uri="{BB962C8B-B14F-4D97-AF65-F5344CB8AC3E}">
        <p14:creationId xmlns:p14="http://schemas.microsoft.com/office/powerpoint/2010/main" val="1967890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ompany logo">
            <a:extLst>
              <a:ext uri="{FF2B5EF4-FFF2-40B4-BE49-F238E27FC236}">
                <a16:creationId xmlns:a16="http://schemas.microsoft.com/office/drawing/2014/main" xmlns="" id="{DBCF0BBD-5DCC-4553-B019-5AC568F32AF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5" name="Title 4">
            <a:extLst>
              <a:ext uri="{FF2B5EF4-FFF2-40B4-BE49-F238E27FC236}">
                <a16:creationId xmlns:a16="http://schemas.microsoft.com/office/drawing/2014/main" xmlns="" id="{96B5D71A-B66C-45C9-80E4-1661878032C4}"/>
              </a:ext>
            </a:extLst>
          </p:cNvPr>
          <p:cNvSpPr>
            <a:spLocks noGrp="1"/>
          </p:cNvSpPr>
          <p:nvPr>
            <p:ph type="title"/>
          </p:nvPr>
        </p:nvSpPr>
        <p:spPr>
          <a:xfrm>
            <a:off x="6959600" y="814742"/>
            <a:ext cx="4422014" cy="619448"/>
          </a:xfrm>
        </p:spPr>
        <p:txBody>
          <a:bodyPr/>
          <a:lstStyle/>
          <a:p>
            <a:r>
              <a:rPr lang="en-US" dirty="0"/>
              <a:t>COMPETITION</a:t>
            </a:r>
          </a:p>
        </p:txBody>
      </p:sp>
      <p:sp>
        <p:nvSpPr>
          <p:cNvPr id="10" name="Text Placeholder 9">
            <a:extLst>
              <a:ext uri="{FF2B5EF4-FFF2-40B4-BE49-F238E27FC236}">
                <a16:creationId xmlns:a16="http://schemas.microsoft.com/office/drawing/2014/main" xmlns="" id="{7172FD2F-F1C1-4AAB-A771-4B8BBD4B07B9}"/>
              </a:ext>
            </a:extLst>
          </p:cNvPr>
          <p:cNvSpPr>
            <a:spLocks noGrp="1"/>
          </p:cNvSpPr>
          <p:nvPr>
            <p:ph type="body" idx="1"/>
          </p:nvPr>
        </p:nvSpPr>
        <p:spPr/>
        <p:txBody>
          <a:bodyPr/>
          <a:lstStyle/>
          <a:p>
            <a:r>
              <a:rPr lang="en-US" dirty="0"/>
              <a:t>Lorem ipsum dolor sit amet, consectetuer adipiscing elit. Maecenas porttitor congue massa. Fusce posuere, magna sed pulvinar</a:t>
            </a:r>
          </a:p>
        </p:txBody>
      </p:sp>
      <p:sp>
        <p:nvSpPr>
          <p:cNvPr id="7" name="Text Placeholder 6">
            <a:extLst>
              <a:ext uri="{FF2B5EF4-FFF2-40B4-BE49-F238E27FC236}">
                <a16:creationId xmlns:a16="http://schemas.microsoft.com/office/drawing/2014/main" xmlns="" id="{6A87FC50-03BF-4F72-8848-F884A71490A0}"/>
              </a:ext>
            </a:extLst>
          </p:cNvPr>
          <p:cNvSpPr>
            <a:spLocks noGrp="1"/>
          </p:cNvSpPr>
          <p:nvPr>
            <p:ph type="body" idx="34"/>
          </p:nvPr>
        </p:nvSpPr>
        <p:spPr/>
        <p:txBody>
          <a:bodyPr/>
          <a:lstStyle/>
          <a:p>
            <a:r>
              <a:rPr lang="en-US" dirty="0"/>
              <a:t>Section 1 Title</a:t>
            </a:r>
          </a:p>
        </p:txBody>
      </p:sp>
      <p:sp>
        <p:nvSpPr>
          <p:cNvPr id="9" name="Text Placeholder 8">
            <a:extLst>
              <a:ext uri="{FF2B5EF4-FFF2-40B4-BE49-F238E27FC236}">
                <a16:creationId xmlns:a16="http://schemas.microsoft.com/office/drawing/2014/main" xmlns="" id="{DC983E91-6AA5-4B39-9ABA-8B9CBD86AC9E}"/>
              </a:ext>
            </a:extLst>
          </p:cNvPr>
          <p:cNvSpPr>
            <a:spLocks noGrp="1"/>
          </p:cNvSpPr>
          <p:nvPr>
            <p:ph type="body" idx="13"/>
          </p:nvPr>
        </p:nvSpPr>
        <p:spPr/>
        <p:txBody>
          <a:bodyPr/>
          <a:lstStyle/>
          <a:p>
            <a:pPr>
              <a:buClr>
                <a:schemeClr val="accent4">
                  <a:lumMod val="60000"/>
                  <a:lumOff val="40000"/>
                </a:schemeClr>
              </a:buClr>
            </a:pPr>
            <a:r>
              <a:rPr lang="en-US" dirty="0"/>
              <a:t>Lorem ipsum dolor sit amet, consectetuer adipiscing elit. Maecenas porttitor congue massa. Fusce posuere, magna sed pulvinar ultricies, purus lectus malesuada libero, sit amet commodo magna eros quis urna.</a:t>
            </a:r>
          </a:p>
          <a:p>
            <a:pPr>
              <a:buClr>
                <a:schemeClr val="accent4">
                  <a:lumMod val="60000"/>
                  <a:lumOff val="40000"/>
                </a:schemeClr>
              </a:buClr>
            </a:pPr>
            <a:r>
              <a:rPr lang="en-US" dirty="0"/>
              <a:t>Nunc viverra imperdiet enim. Fusce est. Vivamus a tellus.</a:t>
            </a:r>
          </a:p>
          <a:p>
            <a:pPr>
              <a:buClr>
                <a:schemeClr val="accent4">
                  <a:lumMod val="60000"/>
                  <a:lumOff val="40000"/>
                </a:schemeClr>
              </a:buClr>
            </a:pPr>
            <a:r>
              <a:rPr lang="en-US" dirty="0"/>
              <a:t>Pellentesque habitant morbi tristique senectus et netus et malesuada fames ac turpis egestas. Proin pharetra nonummy pede. Mauris et orci.</a:t>
            </a:r>
          </a:p>
        </p:txBody>
      </p:sp>
      <p:sp>
        <p:nvSpPr>
          <p:cNvPr id="8" name="Text Placeholder 7">
            <a:extLst>
              <a:ext uri="{FF2B5EF4-FFF2-40B4-BE49-F238E27FC236}">
                <a16:creationId xmlns:a16="http://schemas.microsoft.com/office/drawing/2014/main" xmlns="" id="{22CC3021-5484-4078-99A1-7601F28B0EED}"/>
              </a:ext>
            </a:extLst>
          </p:cNvPr>
          <p:cNvSpPr>
            <a:spLocks noGrp="1"/>
          </p:cNvSpPr>
          <p:nvPr>
            <p:ph type="body" idx="35"/>
          </p:nvPr>
        </p:nvSpPr>
        <p:spPr/>
        <p:txBody>
          <a:bodyPr/>
          <a:lstStyle/>
          <a:p>
            <a:r>
              <a:rPr lang="en-US" dirty="0"/>
              <a:t>Section 2 Title</a:t>
            </a:r>
          </a:p>
        </p:txBody>
      </p:sp>
      <p:sp>
        <p:nvSpPr>
          <p:cNvPr id="11" name="Text Placeholder 10">
            <a:extLst>
              <a:ext uri="{FF2B5EF4-FFF2-40B4-BE49-F238E27FC236}">
                <a16:creationId xmlns:a16="http://schemas.microsoft.com/office/drawing/2014/main" xmlns="" id="{2389ED88-AF9D-4046-82E7-BB619341344F}"/>
              </a:ext>
            </a:extLst>
          </p:cNvPr>
          <p:cNvSpPr>
            <a:spLocks noGrp="1"/>
          </p:cNvSpPr>
          <p:nvPr>
            <p:ph type="body" idx="36"/>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sp>
        <p:nvSpPr>
          <p:cNvPr id="2" name="Date Placeholder 1">
            <a:extLst>
              <a:ext uri="{FF2B5EF4-FFF2-40B4-BE49-F238E27FC236}">
                <a16:creationId xmlns:a16="http://schemas.microsoft.com/office/drawing/2014/main" xmlns="" id="{FC1A575F-84D3-4268-B395-C16461D8D73E}"/>
              </a:ext>
            </a:extLst>
          </p:cNvPr>
          <p:cNvSpPr>
            <a:spLocks noGrp="1"/>
          </p:cNvSpPr>
          <p:nvPr>
            <p:ph type="dt" sz="half" idx="4294967295"/>
          </p:nvPr>
        </p:nvSpPr>
        <p:spPr>
          <a:xfrm>
            <a:off x="126741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93A9D31D-793B-4AD3-84EB-854A8B3110F8}"/>
              </a:ext>
            </a:extLst>
          </p:cNvPr>
          <p:cNvSpPr>
            <a:spLocks noGrp="1"/>
          </p:cNvSpPr>
          <p:nvPr>
            <p:ph type="ftr" sz="quarter" idx="4294967295"/>
          </p:nvPr>
        </p:nvSpPr>
        <p:spPr>
          <a:xfrm>
            <a:off x="126899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E568E33D-19D5-4E04-A0EB-800660F73B9D}"/>
              </a:ext>
            </a:extLst>
          </p:cNvPr>
          <p:cNvSpPr>
            <a:spLocks noGrp="1"/>
          </p:cNvSpPr>
          <p:nvPr>
            <p:ph type="sldNum" sz="quarter" idx="12"/>
          </p:nvPr>
        </p:nvSpPr>
        <p:spPr/>
        <p:txBody>
          <a:bodyPr/>
          <a:lstStyle/>
          <a:p>
            <a:fld id="{D9BB3731-526F-4638-85F8-715D717FFC12}" type="slidenum">
              <a:rPr lang="en-US" smtClean="0"/>
              <a:pPr/>
              <a:t>27</a:t>
            </a:fld>
            <a:endParaRPr lang="en-US" dirty="0"/>
          </a:p>
        </p:txBody>
      </p:sp>
    </p:spTree>
    <p:extLst>
      <p:ext uri="{BB962C8B-B14F-4D97-AF65-F5344CB8AC3E}">
        <p14:creationId xmlns:p14="http://schemas.microsoft.com/office/powerpoint/2010/main" val="1773133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mpany logo">
            <a:extLst>
              <a:ext uri="{FF2B5EF4-FFF2-40B4-BE49-F238E27FC236}">
                <a16:creationId xmlns:a16="http://schemas.microsoft.com/office/drawing/2014/main" xmlns="" id="{4014912A-14A4-4D38-9E2D-8631571297E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94" b="94"/>
          <a:stretch>
            <a:fillRect/>
          </a:stretch>
        </p:blipFill>
        <p:spPr/>
      </p:pic>
      <p:sp>
        <p:nvSpPr>
          <p:cNvPr id="5" name="Title 4">
            <a:extLst>
              <a:ext uri="{FF2B5EF4-FFF2-40B4-BE49-F238E27FC236}">
                <a16:creationId xmlns:a16="http://schemas.microsoft.com/office/drawing/2014/main" xmlns="" id="{A69159B7-A184-4400-A836-53D3066CAA88}"/>
              </a:ext>
            </a:extLst>
          </p:cNvPr>
          <p:cNvSpPr>
            <a:spLocks noGrp="1"/>
          </p:cNvSpPr>
          <p:nvPr>
            <p:ph type="title"/>
          </p:nvPr>
        </p:nvSpPr>
        <p:spPr/>
        <p:txBody>
          <a:bodyPr/>
          <a:lstStyle/>
          <a:p>
            <a:r>
              <a:rPr lang="en-US" dirty="0"/>
              <a:t>COMPETITION PART 2</a:t>
            </a:r>
          </a:p>
        </p:txBody>
      </p:sp>
      <p:sp>
        <p:nvSpPr>
          <p:cNvPr id="16" name="Text Placeholder 15">
            <a:extLst>
              <a:ext uri="{FF2B5EF4-FFF2-40B4-BE49-F238E27FC236}">
                <a16:creationId xmlns:a16="http://schemas.microsoft.com/office/drawing/2014/main" xmlns="" id="{3281980B-9589-42FD-83B9-550EFD57089E}"/>
              </a:ext>
            </a:extLst>
          </p:cNvPr>
          <p:cNvSpPr>
            <a:spLocks noGrp="1"/>
          </p:cNvSpPr>
          <p:nvPr>
            <p:ph type="body" sz="quarter" idx="49"/>
          </p:nvPr>
        </p:nvSpPr>
        <p:spPr/>
        <p:txBody>
          <a:bodyPr/>
          <a:lstStyle/>
          <a:p>
            <a:r>
              <a:rPr lang="en-US" dirty="0"/>
              <a:t>More Convenient</a:t>
            </a:r>
          </a:p>
        </p:txBody>
      </p:sp>
      <p:sp>
        <p:nvSpPr>
          <p:cNvPr id="15" name="Text Placeholder 14">
            <a:extLst>
              <a:ext uri="{FF2B5EF4-FFF2-40B4-BE49-F238E27FC236}">
                <a16:creationId xmlns:a16="http://schemas.microsoft.com/office/drawing/2014/main" xmlns="" id="{15D6D80D-0680-4A55-87C9-8B7D94B00087}"/>
              </a:ext>
            </a:extLst>
          </p:cNvPr>
          <p:cNvSpPr>
            <a:spLocks noGrp="1"/>
          </p:cNvSpPr>
          <p:nvPr>
            <p:ph type="body" sz="quarter" idx="48"/>
          </p:nvPr>
        </p:nvSpPr>
        <p:spPr/>
        <p:txBody>
          <a:bodyPr/>
          <a:lstStyle/>
          <a:p>
            <a:r>
              <a:rPr lang="en-US" dirty="0"/>
              <a:t>Less Convenient</a:t>
            </a:r>
          </a:p>
        </p:txBody>
      </p:sp>
      <p:sp>
        <p:nvSpPr>
          <p:cNvPr id="13" name="Text Placeholder 12">
            <a:extLst>
              <a:ext uri="{FF2B5EF4-FFF2-40B4-BE49-F238E27FC236}">
                <a16:creationId xmlns:a16="http://schemas.microsoft.com/office/drawing/2014/main" xmlns="" id="{3DB5E4F6-5DD1-4776-B748-FC6D15FCAB8C}"/>
              </a:ext>
            </a:extLst>
          </p:cNvPr>
          <p:cNvSpPr>
            <a:spLocks noGrp="1"/>
          </p:cNvSpPr>
          <p:nvPr>
            <p:ph type="body" sz="quarter" idx="46"/>
          </p:nvPr>
        </p:nvSpPr>
        <p:spPr/>
        <p:txBody>
          <a:bodyPr/>
          <a:lstStyle/>
          <a:p>
            <a:r>
              <a:rPr lang="en-US" dirty="0"/>
              <a:t>More Expensive</a:t>
            </a:r>
          </a:p>
        </p:txBody>
      </p:sp>
      <p:sp>
        <p:nvSpPr>
          <p:cNvPr id="14" name="Text Placeholder 13">
            <a:extLst>
              <a:ext uri="{FF2B5EF4-FFF2-40B4-BE49-F238E27FC236}">
                <a16:creationId xmlns:a16="http://schemas.microsoft.com/office/drawing/2014/main" xmlns="" id="{5EEB73F4-947F-4449-A258-C29E7B226B00}"/>
              </a:ext>
            </a:extLst>
          </p:cNvPr>
          <p:cNvSpPr>
            <a:spLocks noGrp="1"/>
          </p:cNvSpPr>
          <p:nvPr>
            <p:ph type="body" sz="quarter" idx="47"/>
          </p:nvPr>
        </p:nvSpPr>
        <p:spPr/>
        <p:txBody>
          <a:bodyPr/>
          <a:lstStyle/>
          <a:p>
            <a:r>
              <a:rPr lang="en-US" dirty="0"/>
              <a:t>Less Expensive</a:t>
            </a:r>
          </a:p>
        </p:txBody>
      </p:sp>
      <p:sp>
        <p:nvSpPr>
          <p:cNvPr id="29" name="Picture Placeholder 28" descr="Competitor 1 logo placeholder">
            <a:extLst>
              <a:ext uri="{FF2B5EF4-FFF2-40B4-BE49-F238E27FC236}">
                <a16:creationId xmlns:a16="http://schemas.microsoft.com/office/drawing/2014/main" xmlns="" id="{E6F18C63-DCFC-294A-ADFB-2BEF9D6CA7DA}"/>
              </a:ext>
            </a:extLst>
          </p:cNvPr>
          <p:cNvSpPr>
            <a:spLocks noGrp="1"/>
          </p:cNvSpPr>
          <p:nvPr>
            <p:ph type="pic" sz="quarter" idx="40"/>
          </p:nvPr>
        </p:nvSpPr>
        <p:spPr/>
      </p:sp>
      <p:sp>
        <p:nvSpPr>
          <p:cNvPr id="28" name="Picture Placeholder 27" descr="Competitor 2 ogo placeholder">
            <a:extLst>
              <a:ext uri="{FF2B5EF4-FFF2-40B4-BE49-F238E27FC236}">
                <a16:creationId xmlns:a16="http://schemas.microsoft.com/office/drawing/2014/main" xmlns="" id="{8CD25827-A483-5845-A20D-0833A7C35A8C}"/>
              </a:ext>
            </a:extLst>
          </p:cNvPr>
          <p:cNvSpPr>
            <a:spLocks noGrp="1"/>
          </p:cNvSpPr>
          <p:nvPr>
            <p:ph type="pic" sz="quarter" idx="39"/>
          </p:nvPr>
        </p:nvSpPr>
        <p:spPr/>
      </p:sp>
      <p:sp>
        <p:nvSpPr>
          <p:cNvPr id="30" name="Picture Placeholder 29" descr="Competitor 3 logo placeholder">
            <a:extLst>
              <a:ext uri="{FF2B5EF4-FFF2-40B4-BE49-F238E27FC236}">
                <a16:creationId xmlns:a16="http://schemas.microsoft.com/office/drawing/2014/main" xmlns="" id="{5BC63402-28FB-D940-BC57-44F3D924F808}"/>
              </a:ext>
            </a:extLst>
          </p:cNvPr>
          <p:cNvSpPr>
            <a:spLocks noGrp="1"/>
          </p:cNvSpPr>
          <p:nvPr>
            <p:ph type="pic" sz="quarter" idx="41"/>
          </p:nvPr>
        </p:nvSpPr>
        <p:spPr/>
      </p:sp>
      <p:sp>
        <p:nvSpPr>
          <p:cNvPr id="31" name="Picture Placeholder 30" descr="Competitor 4 logo placeholder">
            <a:extLst>
              <a:ext uri="{FF2B5EF4-FFF2-40B4-BE49-F238E27FC236}">
                <a16:creationId xmlns:a16="http://schemas.microsoft.com/office/drawing/2014/main" xmlns="" id="{6F50F5D7-9E8E-374A-AB92-BFCCC751C679}"/>
              </a:ext>
            </a:extLst>
          </p:cNvPr>
          <p:cNvSpPr>
            <a:spLocks noGrp="1"/>
          </p:cNvSpPr>
          <p:nvPr>
            <p:ph type="pic" sz="quarter" idx="42"/>
          </p:nvPr>
        </p:nvSpPr>
        <p:spPr/>
      </p:sp>
      <p:sp>
        <p:nvSpPr>
          <p:cNvPr id="32" name="Picture Placeholder 31" descr="Competitor 5 logo placeholder">
            <a:extLst>
              <a:ext uri="{FF2B5EF4-FFF2-40B4-BE49-F238E27FC236}">
                <a16:creationId xmlns:a16="http://schemas.microsoft.com/office/drawing/2014/main" xmlns="" id="{AB5F2C8D-8A36-D94B-BC24-F0A3473DB6CF}"/>
              </a:ext>
            </a:extLst>
          </p:cNvPr>
          <p:cNvSpPr>
            <a:spLocks noGrp="1"/>
          </p:cNvSpPr>
          <p:nvPr>
            <p:ph type="pic" sz="quarter" idx="43"/>
          </p:nvPr>
        </p:nvSpPr>
        <p:spPr/>
      </p:sp>
      <p:sp>
        <p:nvSpPr>
          <p:cNvPr id="33" name="Picture Placeholder 32" descr="Competitor 6 logo placeholder">
            <a:extLst>
              <a:ext uri="{FF2B5EF4-FFF2-40B4-BE49-F238E27FC236}">
                <a16:creationId xmlns:a16="http://schemas.microsoft.com/office/drawing/2014/main" xmlns="" id="{F2A58283-E1F0-7F4C-B8CF-324395DCB12B}"/>
              </a:ext>
            </a:extLst>
          </p:cNvPr>
          <p:cNvSpPr>
            <a:spLocks noGrp="1"/>
          </p:cNvSpPr>
          <p:nvPr>
            <p:ph type="pic" sz="quarter" idx="44"/>
          </p:nvPr>
        </p:nvSpPr>
        <p:spPr/>
      </p:sp>
      <p:pic>
        <p:nvPicPr>
          <p:cNvPr id="21" name="Picture Placeholder 20" descr="Company logo">
            <a:extLst>
              <a:ext uri="{FF2B5EF4-FFF2-40B4-BE49-F238E27FC236}">
                <a16:creationId xmlns:a16="http://schemas.microsoft.com/office/drawing/2014/main" xmlns="" id="{8C91A130-460A-4036-ABFA-FC0D0B039932}"/>
              </a:ext>
            </a:extLst>
          </p:cNvPr>
          <p:cNvPicPr>
            <a:picLocks noGrp="1" noChangeAspect="1"/>
          </p:cNvPicPr>
          <p:nvPr>
            <p:ph type="pic" sz="quarter" idx="5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94" b="94"/>
          <a:stretch>
            <a:fillRect/>
          </a:stretch>
        </p:blipFill>
        <p:spPr/>
      </p:pic>
      <p:sp>
        <p:nvSpPr>
          <p:cNvPr id="2" name="Date Placeholder 1">
            <a:extLst>
              <a:ext uri="{FF2B5EF4-FFF2-40B4-BE49-F238E27FC236}">
                <a16:creationId xmlns:a16="http://schemas.microsoft.com/office/drawing/2014/main" xmlns="" id="{33324C08-FA8A-4931-BF61-692CEC9DA120}"/>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DDB9254A-B749-413E-9775-EFAAC220840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3A4B5007-2C50-4E1A-9AEF-5114112BCBF8}"/>
              </a:ext>
            </a:extLst>
          </p:cNvPr>
          <p:cNvSpPr>
            <a:spLocks noGrp="1"/>
          </p:cNvSpPr>
          <p:nvPr>
            <p:ph type="sldNum" sz="quarter" idx="12"/>
          </p:nvPr>
        </p:nvSpPr>
        <p:spPr/>
        <p:txBody>
          <a:bodyPr/>
          <a:lstStyle/>
          <a:p>
            <a:fld id="{D9BB3731-526F-4638-85F8-715D717FFC12}" type="slidenum">
              <a:rPr lang="en-US" smtClean="0"/>
              <a:pPr/>
              <a:t>28</a:t>
            </a:fld>
            <a:endParaRPr lang="en-US" dirty="0"/>
          </a:p>
        </p:txBody>
      </p:sp>
    </p:spTree>
    <p:extLst>
      <p:ext uri="{BB962C8B-B14F-4D97-AF65-F5344CB8AC3E}">
        <p14:creationId xmlns:p14="http://schemas.microsoft.com/office/powerpoint/2010/main" val="1926892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xmlns="" id="{ACB54B28-AD33-4604-8D20-FD821181860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19" name="Title 18">
            <a:extLst>
              <a:ext uri="{FF2B5EF4-FFF2-40B4-BE49-F238E27FC236}">
                <a16:creationId xmlns:a16="http://schemas.microsoft.com/office/drawing/2014/main" xmlns="" id="{9FB47C68-DD83-4660-A3F7-9A80A54B6CE4}"/>
              </a:ext>
            </a:extLst>
          </p:cNvPr>
          <p:cNvSpPr>
            <a:spLocks noGrp="1"/>
          </p:cNvSpPr>
          <p:nvPr>
            <p:ph type="title"/>
          </p:nvPr>
        </p:nvSpPr>
        <p:spPr/>
        <p:txBody>
          <a:bodyPr/>
          <a:lstStyle/>
          <a:p>
            <a:r>
              <a:rPr lang="en-US" dirty="0"/>
              <a:t>GROWTH STRATEGY</a:t>
            </a:r>
          </a:p>
        </p:txBody>
      </p:sp>
      <p:sp>
        <p:nvSpPr>
          <p:cNvPr id="23" name="Text Placeholder 22">
            <a:extLst>
              <a:ext uri="{FF2B5EF4-FFF2-40B4-BE49-F238E27FC236}">
                <a16:creationId xmlns:a16="http://schemas.microsoft.com/office/drawing/2014/main" xmlns="" id="{56E5E5C7-7555-4015-B1C4-016362DCACD6}"/>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22" name="Text Placeholder 21">
            <a:extLst>
              <a:ext uri="{FF2B5EF4-FFF2-40B4-BE49-F238E27FC236}">
                <a16:creationId xmlns:a16="http://schemas.microsoft.com/office/drawing/2014/main" xmlns="" id="{E5CF7060-DDE4-46E6-ADDF-0E274A77A170}"/>
              </a:ext>
            </a:extLst>
          </p:cNvPr>
          <p:cNvSpPr>
            <a:spLocks noGrp="1"/>
          </p:cNvSpPr>
          <p:nvPr>
            <p:ph type="body" idx="34"/>
          </p:nvPr>
        </p:nvSpPr>
        <p:spPr/>
        <p:txBody>
          <a:bodyPr/>
          <a:lstStyle/>
          <a:p>
            <a:r>
              <a:rPr lang="en-US" dirty="0"/>
              <a:t>Section 1 Title</a:t>
            </a:r>
          </a:p>
        </p:txBody>
      </p:sp>
      <p:sp>
        <p:nvSpPr>
          <p:cNvPr id="28" name="Text Placeholder 27">
            <a:extLst>
              <a:ext uri="{FF2B5EF4-FFF2-40B4-BE49-F238E27FC236}">
                <a16:creationId xmlns:a16="http://schemas.microsoft.com/office/drawing/2014/main" xmlns="" id="{A295195A-D6ED-40A4-9C90-319ED8E86A34}"/>
              </a:ext>
            </a:extLst>
          </p:cNvPr>
          <p:cNvSpPr>
            <a:spLocks noGrp="1"/>
          </p:cNvSpPr>
          <p:nvPr>
            <p:ph type="body" idx="42"/>
          </p:nvPr>
        </p:nvSpPr>
        <p:spPr/>
        <p:txBody>
          <a:bodyPr/>
          <a:lstStyle/>
          <a:p>
            <a:r>
              <a:rPr lang="en-US" dirty="0"/>
              <a:t>Section 1 Subtitle</a:t>
            </a:r>
          </a:p>
        </p:txBody>
      </p:sp>
      <p:sp>
        <p:nvSpPr>
          <p:cNvPr id="20" name="Text Placeholder 19">
            <a:extLst>
              <a:ext uri="{FF2B5EF4-FFF2-40B4-BE49-F238E27FC236}">
                <a16:creationId xmlns:a16="http://schemas.microsoft.com/office/drawing/2014/main" xmlns="" id="{4AD33A83-BB99-44F2-B9A1-3A75D28F2740}"/>
              </a:ext>
            </a:extLst>
          </p:cNvPr>
          <p:cNvSpPr>
            <a:spLocks noGrp="1"/>
          </p:cNvSpPr>
          <p:nvPr>
            <p:ph type="body" idx="13"/>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endParaRPr lang="en-US" dirty="0"/>
          </a:p>
        </p:txBody>
      </p:sp>
      <p:sp>
        <p:nvSpPr>
          <p:cNvPr id="24" name="Text Placeholder 23">
            <a:extLst>
              <a:ext uri="{FF2B5EF4-FFF2-40B4-BE49-F238E27FC236}">
                <a16:creationId xmlns:a16="http://schemas.microsoft.com/office/drawing/2014/main" xmlns="" id="{B836FA3C-462C-4955-9E8B-CB08D8B654DC}"/>
              </a:ext>
            </a:extLst>
          </p:cNvPr>
          <p:cNvSpPr>
            <a:spLocks noGrp="1"/>
          </p:cNvSpPr>
          <p:nvPr>
            <p:ph type="body" idx="38"/>
          </p:nvPr>
        </p:nvSpPr>
        <p:spPr/>
        <p:txBody>
          <a:bodyPr/>
          <a:lstStyle/>
          <a:p>
            <a:r>
              <a:rPr lang="en-US" dirty="0"/>
              <a:t>Section 2 Title</a:t>
            </a:r>
          </a:p>
        </p:txBody>
      </p:sp>
      <p:sp>
        <p:nvSpPr>
          <p:cNvPr id="29" name="Text Placeholder 28">
            <a:extLst>
              <a:ext uri="{FF2B5EF4-FFF2-40B4-BE49-F238E27FC236}">
                <a16:creationId xmlns:a16="http://schemas.microsoft.com/office/drawing/2014/main" xmlns="" id="{83CB7C67-097D-4C1B-8EE2-308C1AD75184}"/>
              </a:ext>
            </a:extLst>
          </p:cNvPr>
          <p:cNvSpPr>
            <a:spLocks noGrp="1"/>
          </p:cNvSpPr>
          <p:nvPr>
            <p:ph type="body" idx="43"/>
          </p:nvPr>
        </p:nvSpPr>
        <p:spPr/>
        <p:txBody>
          <a:bodyPr/>
          <a:lstStyle/>
          <a:p>
            <a:r>
              <a:rPr lang="en-US" dirty="0"/>
              <a:t>Section 2 Subtitle</a:t>
            </a:r>
          </a:p>
        </p:txBody>
      </p:sp>
      <p:sp>
        <p:nvSpPr>
          <p:cNvPr id="25" name="Text Placeholder 24">
            <a:extLst>
              <a:ext uri="{FF2B5EF4-FFF2-40B4-BE49-F238E27FC236}">
                <a16:creationId xmlns:a16="http://schemas.microsoft.com/office/drawing/2014/main" xmlns="" id="{855155FD-EA74-4A20-B163-16990143777C}"/>
              </a:ext>
            </a:extLst>
          </p:cNvPr>
          <p:cNvSpPr>
            <a:spLocks noGrp="1"/>
          </p:cNvSpPr>
          <p:nvPr>
            <p:ph type="body" idx="39"/>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6" name="Text Placeholder 25">
            <a:extLst>
              <a:ext uri="{FF2B5EF4-FFF2-40B4-BE49-F238E27FC236}">
                <a16:creationId xmlns:a16="http://schemas.microsoft.com/office/drawing/2014/main" xmlns="" id="{980067CE-BD09-4EBD-AFC5-06AAEB89C601}"/>
              </a:ext>
            </a:extLst>
          </p:cNvPr>
          <p:cNvSpPr>
            <a:spLocks noGrp="1"/>
          </p:cNvSpPr>
          <p:nvPr>
            <p:ph type="body" idx="40"/>
          </p:nvPr>
        </p:nvSpPr>
        <p:spPr>
          <a:xfrm>
            <a:off x="8301247" y="1040284"/>
            <a:ext cx="2728138" cy="478453"/>
          </a:xfrm>
        </p:spPr>
        <p:txBody>
          <a:bodyPr/>
          <a:lstStyle/>
          <a:p>
            <a:r>
              <a:rPr lang="en-US" dirty="0"/>
              <a:t>Section 3 Title</a:t>
            </a:r>
          </a:p>
        </p:txBody>
      </p:sp>
      <p:sp>
        <p:nvSpPr>
          <p:cNvPr id="30" name="Text Placeholder 29">
            <a:extLst>
              <a:ext uri="{FF2B5EF4-FFF2-40B4-BE49-F238E27FC236}">
                <a16:creationId xmlns:a16="http://schemas.microsoft.com/office/drawing/2014/main" xmlns="" id="{23806116-A08B-49D7-B91B-8C5DEA81A3F7}"/>
              </a:ext>
            </a:extLst>
          </p:cNvPr>
          <p:cNvSpPr>
            <a:spLocks noGrp="1"/>
          </p:cNvSpPr>
          <p:nvPr>
            <p:ph type="body" idx="44"/>
          </p:nvPr>
        </p:nvSpPr>
        <p:spPr>
          <a:xfrm>
            <a:off x="8301247" y="1559671"/>
            <a:ext cx="2728138" cy="246279"/>
          </a:xfrm>
        </p:spPr>
        <p:txBody>
          <a:bodyPr/>
          <a:lstStyle/>
          <a:p>
            <a:r>
              <a:rPr lang="en-US" dirty="0"/>
              <a:t>Section 3 Subtitle</a:t>
            </a:r>
          </a:p>
        </p:txBody>
      </p:sp>
      <p:sp>
        <p:nvSpPr>
          <p:cNvPr id="27" name="Text Placeholder 26">
            <a:extLst>
              <a:ext uri="{FF2B5EF4-FFF2-40B4-BE49-F238E27FC236}">
                <a16:creationId xmlns:a16="http://schemas.microsoft.com/office/drawing/2014/main" xmlns="" id="{1CC52BBB-4681-486B-B314-634A72E26F4B}"/>
              </a:ext>
            </a:extLst>
          </p:cNvPr>
          <p:cNvSpPr>
            <a:spLocks noGrp="1"/>
          </p:cNvSpPr>
          <p:nvPr>
            <p:ph type="body" idx="41"/>
          </p:nvPr>
        </p:nvSpPr>
        <p:spPr>
          <a:xfrm>
            <a:off x="8292856" y="1828117"/>
            <a:ext cx="2731930" cy="3112371"/>
          </a:xfrm>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 name="Date Placeholder 1">
            <a:extLst>
              <a:ext uri="{FF2B5EF4-FFF2-40B4-BE49-F238E27FC236}">
                <a16:creationId xmlns:a16="http://schemas.microsoft.com/office/drawing/2014/main" xmlns="" id="{20584031-F470-41BB-8DCA-91CD797938C0}"/>
              </a:ext>
            </a:extLst>
          </p:cNvPr>
          <p:cNvSpPr>
            <a:spLocks noGrp="1"/>
          </p:cNvSpPr>
          <p:nvPr>
            <p:ph type="dt" sz="half" idx="4294967295"/>
          </p:nvPr>
        </p:nvSpPr>
        <p:spPr>
          <a:xfrm>
            <a:off x="1260236"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AD6A05ED-C609-4E7A-A01F-474595736F01}"/>
              </a:ext>
            </a:extLst>
          </p:cNvPr>
          <p:cNvSpPr>
            <a:spLocks noGrp="1"/>
          </p:cNvSpPr>
          <p:nvPr>
            <p:ph type="ftr" sz="quarter" idx="4294967295"/>
          </p:nvPr>
        </p:nvSpPr>
        <p:spPr>
          <a:xfrm>
            <a:off x="1261824"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A01106F9-F897-4F4D-84ED-2945E2BCE3D5}"/>
              </a:ext>
            </a:extLst>
          </p:cNvPr>
          <p:cNvSpPr>
            <a:spLocks noGrp="1"/>
          </p:cNvSpPr>
          <p:nvPr>
            <p:ph type="sldNum" sz="quarter" idx="12"/>
          </p:nvPr>
        </p:nvSpPr>
        <p:spPr/>
        <p:txBody>
          <a:bodyPr/>
          <a:lstStyle/>
          <a:p>
            <a:fld id="{D9BB3731-526F-4638-85F8-715D717FFC12}" type="slidenum">
              <a:rPr lang="en-US" smtClean="0"/>
              <a:pPr/>
              <a:t>29</a:t>
            </a:fld>
            <a:endParaRPr lang="en-US" dirty="0"/>
          </a:p>
        </p:txBody>
      </p:sp>
    </p:spTree>
    <p:extLst>
      <p:ext uri="{BB962C8B-B14F-4D97-AF65-F5344CB8AC3E}">
        <p14:creationId xmlns:p14="http://schemas.microsoft.com/office/powerpoint/2010/main" val="2936557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smtClean="0"/>
              <a:t>ABOUT US</a:t>
            </a:r>
            <a:endParaRPr lang="en-US" dirty="0"/>
          </a:p>
        </p:txBody>
      </p:sp>
      <p:sp>
        <p:nvSpPr>
          <p:cNvPr id="7" name="Text Placeholder 6">
            <a:extLst>
              <a:ext uri="{FF2B5EF4-FFF2-40B4-BE49-F238E27FC236}">
                <a16:creationId xmlns:a16="http://schemas.microsoft.com/office/drawing/2014/main" xmlns=""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smtClean="0"/>
              <a:t>We are </a:t>
            </a:r>
            <a:r>
              <a:rPr lang="en-SG" sz="2400" b="1" dirty="0" smtClean="0">
                <a:solidFill>
                  <a:schemeClr val="tx1"/>
                </a:solidFill>
              </a:rPr>
              <a:t>Team JADEN</a:t>
            </a:r>
            <a:r>
              <a:rPr lang="en-SG" sz="2400" dirty="0" smtClean="0"/>
              <a:t> from WOW!, a Chicago-based private equity firm specialising in clean energy investments. </a:t>
            </a:r>
          </a:p>
          <a:p>
            <a:pPr algn="ctr">
              <a:lnSpc>
                <a:spcPct val="100000"/>
              </a:lnSpc>
              <a:spcBef>
                <a:spcPts val="0"/>
              </a:spcBef>
            </a:pPr>
            <a:endParaRPr lang="en-SG" sz="2400" dirty="0" smtClean="0"/>
          </a:p>
          <a:p>
            <a:pPr algn="ctr">
              <a:lnSpc>
                <a:spcPct val="100000"/>
              </a:lnSpc>
              <a:spcBef>
                <a:spcPts val="0"/>
              </a:spcBef>
            </a:pPr>
            <a:r>
              <a:rPr lang="en-SG" sz="2400" dirty="0" smtClean="0"/>
              <a:t>Currently, our portfolio includes U.S. hydropower projects, and we are exploring potential investments in U.S. wind power.</a:t>
            </a:r>
            <a:endParaRPr lang="en-SG" sz="2400" dirty="0"/>
          </a:p>
        </p:txBody>
      </p:sp>
      <p:sp>
        <p:nvSpPr>
          <p:cNvPr id="4" name="Slide Number Placeholder 3">
            <a:extLst>
              <a:ext uri="{FF2B5EF4-FFF2-40B4-BE49-F238E27FC236}">
                <a16:creationId xmlns:a16="http://schemas.microsoft.com/office/drawing/2014/main" xmlns="" id="{70E1ADBA-CE66-4BFB-B4FB-33A8566C23AA}"/>
              </a:ext>
            </a:extLst>
          </p:cNvPr>
          <p:cNvSpPr>
            <a:spLocks noGrp="1"/>
          </p:cNvSpPr>
          <p:nvPr>
            <p:ph type="sldNum" sz="quarter" idx="12"/>
          </p:nvPr>
        </p:nvSpPr>
        <p:spPr/>
        <p:txBody>
          <a:bodyPr/>
          <a:lstStyle/>
          <a:p>
            <a:fld id="{D9BB3731-526F-4638-85F8-715D717FFC12}" type="slidenum">
              <a:rPr lang="en-US" smtClean="0"/>
              <a:pPr/>
              <a:t>3</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a:grayscl/>
            <a:extLst>
              <a:ext uri="{28A0092B-C50C-407E-A947-70E740481C1C}">
                <a14:useLocalDpi xmlns:a14="http://schemas.microsoft.com/office/drawing/2010/main" val="0"/>
              </a:ext>
            </a:extLst>
          </a:blip>
          <a:srcRect l="15600" t="3446" r="15693" b="50743"/>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a:grayscl/>
            <a:extLst>
              <a:ext uri="{28A0092B-C50C-407E-A947-70E740481C1C}">
                <a14:useLocalDpi xmlns:a14="http://schemas.microsoft.com/office/drawing/2010/main" val="0"/>
              </a:ext>
            </a:extLst>
          </a:blip>
          <a:srcRect l="16796" t="1856" r="22842" b="57896"/>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a:grayscl/>
            <a:extLst>
              <a:ext uri="{28A0092B-C50C-407E-A947-70E740481C1C}">
                <a14:useLocalDpi xmlns:a14="http://schemas.microsoft.com/office/drawing/2010/main" val="0"/>
              </a:ext>
            </a:extLst>
          </a:blip>
          <a:srcRect l="25615" t="1387" r="14050" b="58384"/>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a:grayscl/>
            <a:extLst>
              <a:ext uri="{28A0092B-C50C-407E-A947-70E740481C1C}">
                <a14:useLocalDpi xmlns:a14="http://schemas.microsoft.com/office/drawing/2010/main" val="0"/>
              </a:ext>
            </a:extLst>
          </a:blip>
          <a:srcRect l="22012" t="4340" r="18915" b="56273"/>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a:grayscl/>
            <a:extLst>
              <a:ext uri="{28A0092B-C50C-407E-A947-70E740481C1C}">
                <a14:useLocalDpi xmlns:a14="http://schemas.microsoft.com/office/drawing/2010/main" val="0"/>
              </a:ext>
            </a:extLst>
          </a:blip>
          <a:srcRect l="21449" t="5361" r="20912" b="56221"/>
          <a:stretch/>
        </p:blipFill>
        <p:spPr>
          <a:xfrm>
            <a:off x="833737" y="4618439"/>
            <a:ext cx="1236720" cy="123672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10419" t="8890" r="10462" b="8925"/>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a16="http://schemas.microsoft.com/office/drawing/2014/main" xmlns=""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B8B1C98C-4EFD-4198-8C56-FD0D26805254}"/>
              </a:ext>
            </a:extLst>
          </p:cNvPr>
          <p:cNvSpPr>
            <a:spLocks noGrp="1"/>
          </p:cNvSpPr>
          <p:nvPr>
            <p:ph type="title"/>
          </p:nvPr>
        </p:nvSpPr>
        <p:spPr/>
        <p:txBody>
          <a:bodyPr/>
          <a:lstStyle/>
          <a:p>
            <a:r>
              <a:rPr lang="en-US" dirty="0"/>
              <a:t>TRACTION</a:t>
            </a:r>
          </a:p>
        </p:txBody>
      </p:sp>
      <p:sp>
        <p:nvSpPr>
          <p:cNvPr id="5" name="Text Placeholder 4">
            <a:extLst>
              <a:ext uri="{FF2B5EF4-FFF2-40B4-BE49-F238E27FC236}">
                <a16:creationId xmlns:a16="http://schemas.microsoft.com/office/drawing/2014/main" xmlns="" id="{5DBDA119-EE28-4EB7-8590-72AD3B4BBC2F}"/>
              </a:ext>
            </a:extLst>
          </p:cNvPr>
          <p:cNvSpPr>
            <a:spLocks noGrp="1"/>
          </p:cNvSpPr>
          <p:nvPr>
            <p:ph type="body" idx="1"/>
          </p:nvPr>
        </p:nvSpPr>
        <p:spPr/>
        <p:txBody>
          <a:bodyPr/>
          <a:lstStyle/>
          <a:p>
            <a:r>
              <a:rPr lang="en-US" dirty="0"/>
              <a:t>Lorem ipsum dolor sit amet, consectetuer adipiscing elit</a:t>
            </a:r>
          </a:p>
        </p:txBody>
      </p:sp>
      <p:pic>
        <p:nvPicPr>
          <p:cNvPr id="13" name="Picture Placeholder 12" descr="Company logo">
            <a:extLst>
              <a:ext uri="{FF2B5EF4-FFF2-40B4-BE49-F238E27FC236}">
                <a16:creationId xmlns:a16="http://schemas.microsoft.com/office/drawing/2014/main" xmlns="" id="{42F5BB77-2D4D-40BB-9A5E-64E65AB3170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7" name="Text Placeholder 6">
            <a:extLst>
              <a:ext uri="{FF2B5EF4-FFF2-40B4-BE49-F238E27FC236}">
                <a16:creationId xmlns:a16="http://schemas.microsoft.com/office/drawing/2014/main" xmlns="" id="{D5700182-5431-4213-9CFF-0055525D61C7}"/>
              </a:ext>
            </a:extLst>
          </p:cNvPr>
          <p:cNvSpPr>
            <a:spLocks noGrp="1"/>
          </p:cNvSpPr>
          <p:nvPr>
            <p:ph type="body" idx="21"/>
          </p:nvPr>
        </p:nvSpPr>
        <p:spPr>
          <a:xfrm>
            <a:off x="867819" y="2211931"/>
            <a:ext cx="4399506" cy="467382"/>
          </a:xfrm>
        </p:spPr>
        <p:txBody>
          <a:bodyPr/>
          <a:lstStyle/>
          <a:p>
            <a:r>
              <a:rPr lang="en-US" dirty="0"/>
              <a:t>Key Metrics</a:t>
            </a:r>
          </a:p>
        </p:txBody>
      </p:sp>
      <p:graphicFrame>
        <p:nvGraphicFramePr>
          <p:cNvPr id="14" name="Content Placeholder 13">
            <a:extLst>
              <a:ext uri="{FF2B5EF4-FFF2-40B4-BE49-F238E27FC236}">
                <a16:creationId xmlns:a16="http://schemas.microsoft.com/office/drawing/2014/main" xmlns="" id="{68C4529C-D82D-42AE-9577-66198A2ED27C}"/>
              </a:ext>
            </a:extLst>
          </p:cNvPr>
          <p:cNvGraphicFramePr>
            <a:graphicFrameLocks noGrp="1"/>
          </p:cNvGraphicFramePr>
          <p:nvPr>
            <p:ph sz="quarter" idx="31"/>
            <p:extLst>
              <p:ext uri="{D42A27DB-BD31-4B8C-83A1-F6EECF244321}">
                <p14:modId xmlns:p14="http://schemas.microsoft.com/office/powerpoint/2010/main" val="1485145285"/>
              </p:ext>
            </p:extLst>
          </p:nvPr>
        </p:nvGraphicFramePr>
        <p:xfrm>
          <a:off x="862013" y="2865438"/>
          <a:ext cx="5122718" cy="2238946"/>
        </p:xfrm>
        <a:graphic>
          <a:graphicData uri="http://schemas.openxmlformats.org/drawingml/2006/table">
            <a:tbl>
              <a:tblPr firstRow="1" bandRow="1">
                <a:tableStyleId>{5C22544A-7EE6-4342-B048-85BDC9FD1C3A}</a:tableStyleId>
              </a:tblPr>
              <a:tblGrid>
                <a:gridCol w="802718">
                  <a:extLst>
                    <a:ext uri="{9D8B030D-6E8A-4147-A177-3AD203B41FA5}">
                      <a16:colId xmlns:a16="http://schemas.microsoft.com/office/drawing/2014/main" xmlns="" val="600574646"/>
                    </a:ext>
                  </a:extLst>
                </a:gridCol>
                <a:gridCol w="792000">
                  <a:extLst>
                    <a:ext uri="{9D8B030D-6E8A-4147-A177-3AD203B41FA5}">
                      <a16:colId xmlns:a16="http://schemas.microsoft.com/office/drawing/2014/main" xmlns="" val="2345082958"/>
                    </a:ext>
                  </a:extLst>
                </a:gridCol>
                <a:gridCol w="792000">
                  <a:extLst>
                    <a:ext uri="{9D8B030D-6E8A-4147-A177-3AD203B41FA5}">
                      <a16:colId xmlns:a16="http://schemas.microsoft.com/office/drawing/2014/main" xmlns="" val="3010936061"/>
                    </a:ext>
                  </a:extLst>
                </a:gridCol>
                <a:gridCol w="1368000">
                  <a:extLst>
                    <a:ext uri="{9D8B030D-6E8A-4147-A177-3AD203B41FA5}">
                      <a16:colId xmlns:a16="http://schemas.microsoft.com/office/drawing/2014/main" xmlns="" val="4223971819"/>
                    </a:ext>
                  </a:extLst>
                </a:gridCol>
                <a:gridCol w="1368000">
                  <a:extLst>
                    <a:ext uri="{9D8B030D-6E8A-4147-A177-3AD203B41FA5}">
                      <a16:colId xmlns:a16="http://schemas.microsoft.com/office/drawing/2014/main" xmlns="" val="3077154466"/>
                    </a:ext>
                  </a:extLst>
                </a:gridCol>
              </a:tblGrid>
              <a:tr h="370840">
                <a:tc>
                  <a:txBody>
                    <a:bodyPr/>
                    <a:lstStyle/>
                    <a:p>
                      <a:pPr algn="ctr"/>
                      <a:endParaRPr lang="ru-RU" sz="190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b="1" kern="1200" dirty="0">
                          <a:solidFill>
                            <a:schemeClr val="tx1"/>
                          </a:solidFill>
                          <a:latin typeface="+mj-lt"/>
                          <a:ea typeface="+mn-ea"/>
                          <a:cs typeface="+mn-cs"/>
                        </a:rPr>
                        <a:t>Clients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Orders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Gross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Net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extLst>
                  <a:ext uri="{0D108BD9-81ED-4DB2-BD59-A6C34878D82A}">
                    <a16:rowId xmlns:a16="http://schemas.microsoft.com/office/drawing/2014/main" xmlns="" val="704431448"/>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10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1100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$10,000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$7,000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149064756"/>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20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200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$16,000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xmlns="" val="2065513764"/>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30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300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$25,000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77142265"/>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40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400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xmlns="" val="2260084397"/>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50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500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$50,000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4218533692"/>
                  </a:ext>
                </a:extLst>
              </a:tr>
            </a:tbl>
          </a:graphicData>
        </a:graphic>
      </p:graphicFrame>
      <p:sp>
        <p:nvSpPr>
          <p:cNvPr id="9" name="Text Placeholder 8">
            <a:extLst>
              <a:ext uri="{FF2B5EF4-FFF2-40B4-BE49-F238E27FC236}">
                <a16:creationId xmlns:a16="http://schemas.microsoft.com/office/drawing/2014/main" xmlns="" id="{B8996F15-30FB-478C-B7C8-60DAF43BB65B}"/>
              </a:ext>
            </a:extLst>
          </p:cNvPr>
          <p:cNvSpPr>
            <a:spLocks noGrp="1"/>
          </p:cNvSpPr>
          <p:nvPr>
            <p:ph type="body" idx="30"/>
          </p:nvPr>
        </p:nvSpPr>
        <p:spPr>
          <a:xfrm>
            <a:off x="6410966" y="2211931"/>
            <a:ext cx="5078469" cy="467382"/>
          </a:xfrm>
        </p:spPr>
        <p:txBody>
          <a:bodyPr/>
          <a:lstStyle/>
          <a:p>
            <a:r>
              <a:rPr lang="en-US" dirty="0"/>
              <a:t>Revenue by Year</a:t>
            </a:r>
          </a:p>
        </p:txBody>
      </p:sp>
      <p:graphicFrame>
        <p:nvGraphicFramePr>
          <p:cNvPr id="17" name="Content Placeholder 16" descr="Chart">
            <a:extLst>
              <a:ext uri="{FF2B5EF4-FFF2-40B4-BE49-F238E27FC236}">
                <a16:creationId xmlns:a16="http://schemas.microsoft.com/office/drawing/2014/main" xmlns="" id="{22AF7DB9-D3B8-4FB9-89DD-8795D51874F2}"/>
              </a:ext>
            </a:extLst>
          </p:cNvPr>
          <p:cNvGraphicFramePr>
            <a:graphicFrameLocks noGrp="1"/>
          </p:cNvGraphicFramePr>
          <p:nvPr>
            <p:ph sz="quarter" idx="32"/>
            <p:extLst>
              <p:ext uri="{D42A27DB-BD31-4B8C-83A1-F6EECF244321}">
                <p14:modId xmlns:p14="http://schemas.microsoft.com/office/powerpoint/2010/main" val="2565980731"/>
              </p:ext>
            </p:extLst>
          </p:nvPr>
        </p:nvGraphicFramePr>
        <p:xfrm>
          <a:off x="6361554" y="2766285"/>
          <a:ext cx="5122863" cy="2687637"/>
        </p:xfrm>
        <a:graphic>
          <a:graphicData uri="http://schemas.openxmlformats.org/drawingml/2006/chart">
            <c:chart xmlns:c="http://schemas.openxmlformats.org/drawingml/2006/chart" xmlns:r="http://schemas.openxmlformats.org/officeDocument/2006/relationships" r:id="rId4"/>
          </a:graphicData>
        </a:graphic>
      </p:graphicFrame>
      <p:sp>
        <p:nvSpPr>
          <p:cNvPr id="2" name="Date Placeholder 1">
            <a:extLst>
              <a:ext uri="{FF2B5EF4-FFF2-40B4-BE49-F238E27FC236}">
                <a16:creationId xmlns:a16="http://schemas.microsoft.com/office/drawing/2014/main" xmlns="" id="{9CCB2BFA-ACDC-4D35-AC61-13A23C6EE1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FF477F24-E375-4220-A539-98367067B9A7}"/>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D546EBFA-CE06-4E1C-9996-4760513743DE}"/>
              </a:ext>
            </a:extLst>
          </p:cNvPr>
          <p:cNvSpPr>
            <a:spLocks noGrp="1"/>
          </p:cNvSpPr>
          <p:nvPr>
            <p:ph type="sldNum" sz="quarter" idx="12"/>
          </p:nvPr>
        </p:nvSpPr>
        <p:spPr/>
        <p:txBody>
          <a:bodyPr/>
          <a:lstStyle/>
          <a:p>
            <a:fld id="{D9BB3731-526F-4638-85F8-715D717FFC12}" type="slidenum">
              <a:rPr lang="en-US" smtClean="0"/>
              <a:pPr/>
              <a:t>30</a:t>
            </a:fld>
            <a:endParaRPr lang="en-US" dirty="0"/>
          </a:p>
        </p:txBody>
      </p:sp>
    </p:spTree>
    <p:extLst>
      <p:ext uri="{BB962C8B-B14F-4D97-AF65-F5344CB8AC3E}">
        <p14:creationId xmlns:p14="http://schemas.microsoft.com/office/powerpoint/2010/main" val="2878337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Company logo">
            <a:extLst>
              <a:ext uri="{FF2B5EF4-FFF2-40B4-BE49-F238E27FC236}">
                <a16:creationId xmlns:a16="http://schemas.microsoft.com/office/drawing/2014/main" xmlns="" id="{20706A83-96D7-4F9E-BF57-E7E5AF3C259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5" name="Title 4">
            <a:extLst>
              <a:ext uri="{FF2B5EF4-FFF2-40B4-BE49-F238E27FC236}">
                <a16:creationId xmlns:a16="http://schemas.microsoft.com/office/drawing/2014/main" xmlns="" id="{0919B911-E1C7-456E-8486-42AEC2DB7E9F}"/>
              </a:ext>
            </a:extLst>
          </p:cNvPr>
          <p:cNvSpPr>
            <a:spLocks noGrp="1"/>
          </p:cNvSpPr>
          <p:nvPr>
            <p:ph type="title"/>
          </p:nvPr>
        </p:nvSpPr>
        <p:spPr/>
        <p:txBody>
          <a:bodyPr/>
          <a:lstStyle/>
          <a:p>
            <a:r>
              <a:rPr lang="en-US" dirty="0"/>
              <a:t>TIMELINE</a:t>
            </a:r>
          </a:p>
        </p:txBody>
      </p:sp>
      <p:sp>
        <p:nvSpPr>
          <p:cNvPr id="27" name="Text Placeholder 26">
            <a:extLst>
              <a:ext uri="{FF2B5EF4-FFF2-40B4-BE49-F238E27FC236}">
                <a16:creationId xmlns:a16="http://schemas.microsoft.com/office/drawing/2014/main" xmlns="" id="{D966F852-7637-404E-8FCA-D1D59E6CA4B0}"/>
              </a:ext>
            </a:extLst>
          </p:cNvPr>
          <p:cNvSpPr>
            <a:spLocks noGrp="1"/>
          </p:cNvSpPr>
          <p:nvPr>
            <p:ph type="body" idx="49"/>
          </p:nvPr>
        </p:nvSpPr>
        <p:spPr/>
        <p:txBody>
          <a:bodyPr>
            <a:normAutofit/>
          </a:bodyPr>
          <a:lstStyle/>
          <a:p>
            <a:r>
              <a:rPr lang="en-US" dirty="0"/>
              <a:t>Lorem ipsum dolor sit amet, consectetuer adipiscing elit. Maecenas porttitor congue massa</a:t>
            </a:r>
          </a:p>
        </p:txBody>
      </p:sp>
      <p:sp>
        <p:nvSpPr>
          <p:cNvPr id="9" name="Text Placeholder 8">
            <a:extLst>
              <a:ext uri="{FF2B5EF4-FFF2-40B4-BE49-F238E27FC236}">
                <a16:creationId xmlns:a16="http://schemas.microsoft.com/office/drawing/2014/main" xmlns="" id="{C2738F0A-BCFB-484B-B7DA-199E69F14259}"/>
              </a:ext>
            </a:extLst>
          </p:cNvPr>
          <p:cNvSpPr>
            <a:spLocks noGrp="1"/>
          </p:cNvSpPr>
          <p:nvPr>
            <p:ph type="body" sz="quarter" idx="25"/>
          </p:nvPr>
        </p:nvSpPr>
        <p:spPr/>
        <p:txBody>
          <a:bodyPr/>
          <a:lstStyle/>
          <a:p>
            <a:r>
              <a:rPr lang="en-US" dirty="0">
                <a:solidFill>
                  <a:schemeClr val="tx2"/>
                </a:solidFill>
                <a:latin typeface="+mj-lt"/>
              </a:rPr>
              <a:t>20XX</a:t>
            </a:r>
          </a:p>
        </p:txBody>
      </p:sp>
      <p:sp>
        <p:nvSpPr>
          <p:cNvPr id="10" name="Text Placeholder 9">
            <a:extLst>
              <a:ext uri="{FF2B5EF4-FFF2-40B4-BE49-F238E27FC236}">
                <a16:creationId xmlns:a16="http://schemas.microsoft.com/office/drawing/2014/main" xmlns="" id="{B48F0B22-ACAA-4D8F-94CD-BA2E30D39D60}"/>
              </a:ext>
            </a:extLst>
          </p:cNvPr>
          <p:cNvSpPr>
            <a:spLocks noGrp="1"/>
          </p:cNvSpPr>
          <p:nvPr>
            <p:ph type="body" idx="32"/>
          </p:nvPr>
        </p:nvSpPr>
        <p:spPr/>
        <p:txBody>
          <a:bodyPr/>
          <a:lstStyle/>
          <a:p>
            <a:r>
              <a:rPr lang="en-US" dirty="0"/>
              <a:t>Month</a:t>
            </a:r>
          </a:p>
        </p:txBody>
      </p:sp>
      <p:sp>
        <p:nvSpPr>
          <p:cNvPr id="7" name="Text Placeholder 6">
            <a:extLst>
              <a:ext uri="{FF2B5EF4-FFF2-40B4-BE49-F238E27FC236}">
                <a16:creationId xmlns:a16="http://schemas.microsoft.com/office/drawing/2014/main" xmlns="" id="{6885731A-F3C3-4B02-BF16-704EEF0F887A}"/>
              </a:ext>
            </a:extLst>
          </p:cNvPr>
          <p:cNvSpPr>
            <a:spLocks noGrp="1"/>
          </p:cNvSpPr>
          <p:nvPr>
            <p:ph type="body" idx="1"/>
          </p:nvPr>
        </p:nvSpPr>
        <p:spPr/>
        <p:txBody>
          <a:bodyPr/>
          <a:lstStyle/>
          <a:p>
            <a:r>
              <a:rPr lang="en-US" dirty="0"/>
              <a:t>Point 1 Title</a:t>
            </a:r>
          </a:p>
        </p:txBody>
      </p:sp>
      <p:sp>
        <p:nvSpPr>
          <p:cNvPr id="8" name="Text Placeholder 7">
            <a:extLst>
              <a:ext uri="{FF2B5EF4-FFF2-40B4-BE49-F238E27FC236}">
                <a16:creationId xmlns:a16="http://schemas.microsoft.com/office/drawing/2014/main" xmlns="" id="{8E3E46FC-F5F9-4A10-BB16-EF6F235E39C9}"/>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7" name="Text Placeholder 16">
            <a:extLst>
              <a:ext uri="{FF2B5EF4-FFF2-40B4-BE49-F238E27FC236}">
                <a16:creationId xmlns:a16="http://schemas.microsoft.com/office/drawing/2014/main" xmlns="" id="{5EB63A93-33A9-457F-A398-C5075BCA6F92}"/>
              </a:ext>
            </a:extLst>
          </p:cNvPr>
          <p:cNvSpPr>
            <a:spLocks noGrp="1"/>
          </p:cNvSpPr>
          <p:nvPr>
            <p:ph type="body" sz="quarter" idx="39"/>
          </p:nvPr>
        </p:nvSpPr>
        <p:spPr/>
        <p:txBody>
          <a:bodyPr/>
          <a:lstStyle/>
          <a:p>
            <a:r>
              <a:rPr lang="en-US" dirty="0">
                <a:solidFill>
                  <a:schemeClr val="tx2"/>
                </a:solidFill>
                <a:latin typeface="+mj-lt"/>
              </a:rPr>
              <a:t>20XX</a:t>
            </a:r>
          </a:p>
        </p:txBody>
      </p:sp>
      <p:sp>
        <p:nvSpPr>
          <p:cNvPr id="18" name="Text Placeholder 17">
            <a:extLst>
              <a:ext uri="{FF2B5EF4-FFF2-40B4-BE49-F238E27FC236}">
                <a16:creationId xmlns:a16="http://schemas.microsoft.com/office/drawing/2014/main" xmlns="" id="{1EABB9F3-E207-4E7F-84F4-A6371EAFF2EA}"/>
              </a:ext>
            </a:extLst>
          </p:cNvPr>
          <p:cNvSpPr>
            <a:spLocks noGrp="1"/>
          </p:cNvSpPr>
          <p:nvPr>
            <p:ph type="body" idx="40"/>
          </p:nvPr>
        </p:nvSpPr>
        <p:spPr/>
        <p:txBody>
          <a:bodyPr/>
          <a:lstStyle/>
          <a:p>
            <a:r>
              <a:rPr lang="en-US" dirty="0"/>
              <a:t>Month</a:t>
            </a:r>
          </a:p>
        </p:txBody>
      </p:sp>
      <p:sp>
        <p:nvSpPr>
          <p:cNvPr id="15" name="Text Placeholder 14">
            <a:extLst>
              <a:ext uri="{FF2B5EF4-FFF2-40B4-BE49-F238E27FC236}">
                <a16:creationId xmlns:a16="http://schemas.microsoft.com/office/drawing/2014/main" xmlns="" id="{364D3A41-4200-4390-8FD8-6FD5F771583E}"/>
              </a:ext>
            </a:extLst>
          </p:cNvPr>
          <p:cNvSpPr>
            <a:spLocks noGrp="1"/>
          </p:cNvSpPr>
          <p:nvPr>
            <p:ph type="body" idx="37"/>
          </p:nvPr>
        </p:nvSpPr>
        <p:spPr/>
        <p:txBody>
          <a:bodyPr/>
          <a:lstStyle/>
          <a:p>
            <a:r>
              <a:rPr lang="en-US" dirty="0"/>
              <a:t>Point 2 Title</a:t>
            </a:r>
          </a:p>
        </p:txBody>
      </p:sp>
      <p:sp>
        <p:nvSpPr>
          <p:cNvPr id="16" name="Text Placeholder 15">
            <a:extLst>
              <a:ext uri="{FF2B5EF4-FFF2-40B4-BE49-F238E27FC236}">
                <a16:creationId xmlns:a16="http://schemas.microsoft.com/office/drawing/2014/main" xmlns="" id="{3B17BE10-95BA-447C-A8AF-14CE0F562725}"/>
              </a:ext>
            </a:extLst>
          </p:cNvPr>
          <p:cNvSpPr>
            <a:spLocks noGrp="1"/>
          </p:cNvSpPr>
          <p:nvPr>
            <p:ph type="body" sz="quarter" idx="38"/>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1" name="Text Placeholder 20">
            <a:extLst>
              <a:ext uri="{FF2B5EF4-FFF2-40B4-BE49-F238E27FC236}">
                <a16:creationId xmlns:a16="http://schemas.microsoft.com/office/drawing/2014/main" xmlns="" id="{1B444521-A636-4136-A5ED-80B1AED128CC}"/>
              </a:ext>
            </a:extLst>
          </p:cNvPr>
          <p:cNvSpPr>
            <a:spLocks noGrp="1"/>
          </p:cNvSpPr>
          <p:nvPr>
            <p:ph type="body" sz="quarter" idx="43"/>
          </p:nvPr>
        </p:nvSpPr>
        <p:spPr/>
        <p:txBody>
          <a:bodyPr/>
          <a:lstStyle/>
          <a:p>
            <a:r>
              <a:rPr lang="en-US" dirty="0">
                <a:solidFill>
                  <a:schemeClr val="tx2"/>
                </a:solidFill>
                <a:latin typeface="+mj-lt"/>
              </a:rPr>
              <a:t>20XX</a:t>
            </a:r>
          </a:p>
        </p:txBody>
      </p:sp>
      <p:sp>
        <p:nvSpPr>
          <p:cNvPr id="22" name="Text Placeholder 21">
            <a:extLst>
              <a:ext uri="{FF2B5EF4-FFF2-40B4-BE49-F238E27FC236}">
                <a16:creationId xmlns:a16="http://schemas.microsoft.com/office/drawing/2014/main" xmlns="" id="{3F9DDBCB-C684-4F8B-A03B-6466B18CCC00}"/>
              </a:ext>
            </a:extLst>
          </p:cNvPr>
          <p:cNvSpPr>
            <a:spLocks noGrp="1"/>
          </p:cNvSpPr>
          <p:nvPr>
            <p:ph type="body" idx="44"/>
          </p:nvPr>
        </p:nvSpPr>
        <p:spPr/>
        <p:txBody>
          <a:bodyPr/>
          <a:lstStyle/>
          <a:p>
            <a:r>
              <a:rPr lang="en-US" dirty="0"/>
              <a:t>Month</a:t>
            </a:r>
          </a:p>
        </p:txBody>
      </p:sp>
      <p:sp>
        <p:nvSpPr>
          <p:cNvPr id="19" name="Text Placeholder 18">
            <a:extLst>
              <a:ext uri="{FF2B5EF4-FFF2-40B4-BE49-F238E27FC236}">
                <a16:creationId xmlns:a16="http://schemas.microsoft.com/office/drawing/2014/main" xmlns="" id="{8EB9393B-E309-45A6-8756-57C51D083CFE}"/>
              </a:ext>
            </a:extLst>
          </p:cNvPr>
          <p:cNvSpPr>
            <a:spLocks noGrp="1"/>
          </p:cNvSpPr>
          <p:nvPr>
            <p:ph type="body" idx="41"/>
          </p:nvPr>
        </p:nvSpPr>
        <p:spPr/>
        <p:txBody>
          <a:bodyPr/>
          <a:lstStyle/>
          <a:p>
            <a:r>
              <a:rPr lang="en-US" dirty="0"/>
              <a:t>Point 3 Title</a:t>
            </a:r>
          </a:p>
        </p:txBody>
      </p:sp>
      <p:sp>
        <p:nvSpPr>
          <p:cNvPr id="20" name="Text Placeholder 19">
            <a:extLst>
              <a:ext uri="{FF2B5EF4-FFF2-40B4-BE49-F238E27FC236}">
                <a16:creationId xmlns:a16="http://schemas.microsoft.com/office/drawing/2014/main" xmlns="" id="{13E1E37E-D3EE-41DF-9201-3607EE7A6FDE}"/>
              </a:ext>
            </a:extLst>
          </p:cNvPr>
          <p:cNvSpPr>
            <a:spLocks noGrp="1"/>
          </p:cNvSpPr>
          <p:nvPr>
            <p:ph type="body" sz="quarter" idx="42"/>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5" name="Text Placeholder 24">
            <a:extLst>
              <a:ext uri="{FF2B5EF4-FFF2-40B4-BE49-F238E27FC236}">
                <a16:creationId xmlns:a16="http://schemas.microsoft.com/office/drawing/2014/main" xmlns="" id="{6C5BA5E4-913F-454E-A3C4-4652265A477B}"/>
              </a:ext>
            </a:extLst>
          </p:cNvPr>
          <p:cNvSpPr>
            <a:spLocks noGrp="1"/>
          </p:cNvSpPr>
          <p:nvPr>
            <p:ph type="body" sz="quarter" idx="47"/>
          </p:nvPr>
        </p:nvSpPr>
        <p:spPr/>
        <p:txBody>
          <a:bodyPr/>
          <a:lstStyle/>
          <a:p>
            <a:r>
              <a:rPr lang="en-US" dirty="0">
                <a:solidFill>
                  <a:schemeClr val="tx2"/>
                </a:solidFill>
                <a:latin typeface="+mj-lt"/>
              </a:rPr>
              <a:t>20XX</a:t>
            </a:r>
          </a:p>
        </p:txBody>
      </p:sp>
      <p:sp>
        <p:nvSpPr>
          <p:cNvPr id="26" name="Text Placeholder 25">
            <a:extLst>
              <a:ext uri="{FF2B5EF4-FFF2-40B4-BE49-F238E27FC236}">
                <a16:creationId xmlns:a16="http://schemas.microsoft.com/office/drawing/2014/main" xmlns="" id="{03CECE71-5FC5-491E-948F-D27764623B6A}"/>
              </a:ext>
            </a:extLst>
          </p:cNvPr>
          <p:cNvSpPr>
            <a:spLocks noGrp="1"/>
          </p:cNvSpPr>
          <p:nvPr>
            <p:ph type="body" idx="48"/>
          </p:nvPr>
        </p:nvSpPr>
        <p:spPr/>
        <p:txBody>
          <a:bodyPr/>
          <a:lstStyle/>
          <a:p>
            <a:r>
              <a:rPr lang="en-US" dirty="0"/>
              <a:t>Month</a:t>
            </a:r>
          </a:p>
        </p:txBody>
      </p:sp>
      <p:sp>
        <p:nvSpPr>
          <p:cNvPr id="23" name="Text Placeholder 22">
            <a:extLst>
              <a:ext uri="{FF2B5EF4-FFF2-40B4-BE49-F238E27FC236}">
                <a16:creationId xmlns:a16="http://schemas.microsoft.com/office/drawing/2014/main" xmlns="" id="{7CE0EE1F-F135-460D-A41D-B8590BA15529}"/>
              </a:ext>
            </a:extLst>
          </p:cNvPr>
          <p:cNvSpPr>
            <a:spLocks noGrp="1"/>
          </p:cNvSpPr>
          <p:nvPr>
            <p:ph type="body" idx="45"/>
          </p:nvPr>
        </p:nvSpPr>
        <p:spPr/>
        <p:txBody>
          <a:bodyPr/>
          <a:lstStyle/>
          <a:p>
            <a:r>
              <a:rPr lang="en-US" dirty="0"/>
              <a:t>Point 4 Title</a:t>
            </a:r>
          </a:p>
        </p:txBody>
      </p:sp>
      <p:sp>
        <p:nvSpPr>
          <p:cNvPr id="24" name="Text Placeholder 23">
            <a:extLst>
              <a:ext uri="{FF2B5EF4-FFF2-40B4-BE49-F238E27FC236}">
                <a16:creationId xmlns:a16="http://schemas.microsoft.com/office/drawing/2014/main" xmlns="" id="{55AD99B0-C6C9-4D5C-8AE7-BE7081DD2D1E}"/>
              </a:ext>
            </a:extLst>
          </p:cNvPr>
          <p:cNvSpPr>
            <a:spLocks noGrp="1"/>
          </p:cNvSpPr>
          <p:nvPr>
            <p:ph type="body" sz="quarter" idx="46"/>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a16="http://schemas.microsoft.com/office/drawing/2014/main" xmlns="" id="{84CFCE55-03B2-469C-A18E-FA32C0106553}"/>
              </a:ext>
            </a:extLst>
          </p:cNvPr>
          <p:cNvSpPr>
            <a:spLocks noGrp="1"/>
          </p:cNvSpPr>
          <p:nvPr>
            <p:ph type="body" sz="quarter" idx="35"/>
          </p:nvPr>
        </p:nvSpPr>
        <p:spPr/>
        <p:txBody>
          <a:bodyPr/>
          <a:lstStyle/>
          <a:p>
            <a:r>
              <a:rPr lang="en-US" dirty="0">
                <a:solidFill>
                  <a:schemeClr val="tx2"/>
                </a:solidFill>
                <a:latin typeface="+mj-lt"/>
              </a:rPr>
              <a:t>20XX</a:t>
            </a:r>
          </a:p>
        </p:txBody>
      </p:sp>
      <p:sp>
        <p:nvSpPr>
          <p:cNvPr id="14" name="Text Placeholder 13">
            <a:extLst>
              <a:ext uri="{FF2B5EF4-FFF2-40B4-BE49-F238E27FC236}">
                <a16:creationId xmlns:a16="http://schemas.microsoft.com/office/drawing/2014/main" xmlns="" id="{CB381EB7-5AD6-4E41-937C-9AB6F683A3ED}"/>
              </a:ext>
            </a:extLst>
          </p:cNvPr>
          <p:cNvSpPr>
            <a:spLocks noGrp="1"/>
          </p:cNvSpPr>
          <p:nvPr>
            <p:ph type="body" idx="36"/>
          </p:nvPr>
        </p:nvSpPr>
        <p:spPr/>
        <p:txBody>
          <a:bodyPr/>
          <a:lstStyle/>
          <a:p>
            <a:r>
              <a:rPr lang="en-US" dirty="0"/>
              <a:t>Month</a:t>
            </a:r>
          </a:p>
        </p:txBody>
      </p:sp>
      <p:sp>
        <p:nvSpPr>
          <p:cNvPr id="11" name="Text Placeholder 10">
            <a:extLst>
              <a:ext uri="{FF2B5EF4-FFF2-40B4-BE49-F238E27FC236}">
                <a16:creationId xmlns:a16="http://schemas.microsoft.com/office/drawing/2014/main" xmlns="" id="{1AA062B9-B36C-456F-8653-7F1C9DDDA22F}"/>
              </a:ext>
            </a:extLst>
          </p:cNvPr>
          <p:cNvSpPr>
            <a:spLocks noGrp="1"/>
          </p:cNvSpPr>
          <p:nvPr>
            <p:ph type="body" idx="33"/>
          </p:nvPr>
        </p:nvSpPr>
        <p:spPr/>
        <p:txBody>
          <a:bodyPr/>
          <a:lstStyle/>
          <a:p>
            <a:r>
              <a:rPr lang="en-US" dirty="0"/>
              <a:t>Point 5 Title</a:t>
            </a:r>
          </a:p>
        </p:txBody>
      </p:sp>
      <p:sp>
        <p:nvSpPr>
          <p:cNvPr id="12" name="Text Placeholder 11">
            <a:extLst>
              <a:ext uri="{FF2B5EF4-FFF2-40B4-BE49-F238E27FC236}">
                <a16:creationId xmlns:a16="http://schemas.microsoft.com/office/drawing/2014/main" xmlns="" id="{7819873B-BF5B-4AA1-8212-352CEDD7D491}"/>
              </a:ext>
            </a:extLst>
          </p:cNvPr>
          <p:cNvSpPr>
            <a:spLocks noGrp="1"/>
          </p:cNvSpPr>
          <p:nvPr>
            <p:ph type="body" sz="quarter" idx="34"/>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a16="http://schemas.microsoft.com/office/drawing/2014/main" xmlns="" id="{FEADBA4F-F9A3-4B2F-AD14-9DAA1442DAF1}"/>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88B98821-F959-48DE-B837-6E696B3ACAAE}"/>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8D77D1DC-9AC7-4E07-A59D-7EFD6FD62D14}"/>
              </a:ext>
            </a:extLst>
          </p:cNvPr>
          <p:cNvSpPr>
            <a:spLocks noGrp="1"/>
          </p:cNvSpPr>
          <p:nvPr>
            <p:ph type="sldNum" sz="quarter" idx="12"/>
          </p:nvPr>
        </p:nvSpPr>
        <p:spPr/>
        <p:txBody>
          <a:bodyPr/>
          <a:lstStyle/>
          <a:p>
            <a:fld id="{D9BB3731-526F-4638-85F8-715D717FFC12}" type="slidenum">
              <a:rPr lang="en-US" smtClean="0"/>
              <a:t>31</a:t>
            </a:fld>
            <a:endParaRPr lang="en-US" dirty="0"/>
          </a:p>
        </p:txBody>
      </p:sp>
    </p:spTree>
    <p:extLst>
      <p:ext uri="{BB962C8B-B14F-4D97-AF65-F5344CB8AC3E}">
        <p14:creationId xmlns:p14="http://schemas.microsoft.com/office/powerpoint/2010/main" val="921617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xmlns="" id="{7DCE3C0E-4D79-4EA0-A31A-70F0F41BE5E3}"/>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6" name="Title 5">
            <a:extLst>
              <a:ext uri="{FF2B5EF4-FFF2-40B4-BE49-F238E27FC236}">
                <a16:creationId xmlns:a16="http://schemas.microsoft.com/office/drawing/2014/main" xmlns="" id="{E49D0185-40D9-462B-834F-21F495536AB6}"/>
              </a:ext>
            </a:extLst>
          </p:cNvPr>
          <p:cNvSpPr>
            <a:spLocks noGrp="1"/>
          </p:cNvSpPr>
          <p:nvPr>
            <p:ph type="title"/>
          </p:nvPr>
        </p:nvSpPr>
        <p:spPr/>
        <p:txBody>
          <a:bodyPr/>
          <a:lstStyle/>
          <a:p>
            <a:r>
              <a:rPr lang="en-US" dirty="0"/>
              <a:t>FINANCIALS</a:t>
            </a:r>
          </a:p>
        </p:txBody>
      </p:sp>
      <p:sp>
        <p:nvSpPr>
          <p:cNvPr id="5" name="Text Placeholder 4">
            <a:extLst>
              <a:ext uri="{FF2B5EF4-FFF2-40B4-BE49-F238E27FC236}">
                <a16:creationId xmlns:a16="http://schemas.microsoft.com/office/drawing/2014/main" xmlns="" id="{1D949A58-181F-4F4E-8CC6-1899E2DC7A0E}"/>
              </a:ext>
            </a:extLst>
          </p:cNvPr>
          <p:cNvSpPr>
            <a:spLocks noGrp="1"/>
          </p:cNvSpPr>
          <p:nvPr>
            <p:ph type="body" idx="1"/>
          </p:nvPr>
        </p:nvSpPr>
        <p:spPr>
          <a:xfrm>
            <a:off x="862259" y="3689555"/>
            <a:ext cx="2037696" cy="1737210"/>
          </a:xfrm>
        </p:spPr>
        <p:txBody>
          <a:bodyPr>
            <a:normAutofit/>
          </a:bodyPr>
          <a:lstStyle/>
          <a:p>
            <a:r>
              <a:rPr lang="en-US" dirty="0"/>
              <a:t>Lorem ipsum dolor sit amet, consectetuer adipiscing elit</a:t>
            </a:r>
          </a:p>
        </p:txBody>
      </p:sp>
      <p:graphicFrame>
        <p:nvGraphicFramePr>
          <p:cNvPr id="10" name="Table Placeholder 9">
            <a:extLst>
              <a:ext uri="{FF2B5EF4-FFF2-40B4-BE49-F238E27FC236}">
                <a16:creationId xmlns:a16="http://schemas.microsoft.com/office/drawing/2014/main" xmlns="" id="{04CE1D54-4518-4C69-9F89-A822111327E9}"/>
              </a:ext>
            </a:extLst>
          </p:cNvPr>
          <p:cNvGraphicFramePr>
            <a:graphicFrameLocks noGrp="1"/>
          </p:cNvGraphicFramePr>
          <p:nvPr>
            <p:ph type="tbl" sz="quarter" idx="17"/>
            <p:extLst>
              <p:ext uri="{D42A27DB-BD31-4B8C-83A1-F6EECF244321}">
                <p14:modId xmlns:p14="http://schemas.microsoft.com/office/powerpoint/2010/main" val="3119508261"/>
              </p:ext>
            </p:extLst>
          </p:nvPr>
        </p:nvGraphicFramePr>
        <p:xfrm>
          <a:off x="4866275" y="746074"/>
          <a:ext cx="6464235" cy="5040000"/>
        </p:xfrm>
        <a:graphic>
          <a:graphicData uri="http://schemas.openxmlformats.org/drawingml/2006/table">
            <a:tbl>
              <a:tblPr firstRow="1" bandRow="1">
                <a:tableStyleId>{5C22544A-7EE6-4342-B048-85BDC9FD1C3A}</a:tableStyleId>
              </a:tblPr>
              <a:tblGrid>
                <a:gridCol w="2340000">
                  <a:extLst>
                    <a:ext uri="{9D8B030D-6E8A-4147-A177-3AD203B41FA5}">
                      <a16:colId xmlns:a16="http://schemas.microsoft.com/office/drawing/2014/main" xmlns="" val="2299576892"/>
                    </a:ext>
                  </a:extLst>
                </a:gridCol>
                <a:gridCol w="1134745">
                  <a:extLst>
                    <a:ext uri="{9D8B030D-6E8A-4147-A177-3AD203B41FA5}">
                      <a16:colId xmlns:a16="http://schemas.microsoft.com/office/drawing/2014/main" xmlns="" val="1613992875"/>
                    </a:ext>
                  </a:extLst>
                </a:gridCol>
                <a:gridCol w="1134745">
                  <a:extLst>
                    <a:ext uri="{9D8B030D-6E8A-4147-A177-3AD203B41FA5}">
                      <a16:colId xmlns:a16="http://schemas.microsoft.com/office/drawing/2014/main" xmlns="" val="687884660"/>
                    </a:ext>
                  </a:extLst>
                </a:gridCol>
                <a:gridCol w="1134745">
                  <a:extLst>
                    <a:ext uri="{9D8B030D-6E8A-4147-A177-3AD203B41FA5}">
                      <a16:colId xmlns:a16="http://schemas.microsoft.com/office/drawing/2014/main" xmlns="" val="178253312"/>
                    </a:ext>
                  </a:extLst>
                </a:gridCol>
                <a:gridCol w="720000">
                  <a:extLst>
                    <a:ext uri="{9D8B030D-6E8A-4147-A177-3AD203B41FA5}">
                      <a16:colId xmlns:a16="http://schemas.microsoft.com/office/drawing/2014/main" xmlns="" val="982175894"/>
                    </a:ext>
                  </a:extLst>
                </a:gridCol>
              </a:tblGrid>
              <a:tr h="360000">
                <a:tc>
                  <a:txBody>
                    <a:bodyPr/>
                    <a:lstStyle/>
                    <a:p>
                      <a:pPr marL="0" algn="l" defTabSz="914400" rtl="0" eaLnBrk="1" latinLnBrk="0" hangingPunct="1"/>
                      <a:endParaRPr lang="ru-RU" sz="1200" b="1" i="1" kern="1200" dirty="0">
                        <a:solidFill>
                          <a:schemeClr val="lt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algn="r" defTabSz="914400" rtl="0" eaLnBrk="1" latinLnBrk="0" hangingPunct="1"/>
                      <a:r>
                        <a:rPr lang="ru-RU" sz="1200" b="1" kern="1200" dirty="0">
                          <a:solidFill>
                            <a:schemeClr val="tx1"/>
                          </a:solidFill>
                          <a:latin typeface="+mj-lt"/>
                          <a:ea typeface="+mn-ea"/>
                          <a:cs typeface="+mn-cs"/>
                        </a:rPr>
                        <a:t>20</a:t>
                      </a:r>
                      <a:r>
                        <a:rPr lang="en-US" sz="1200" b="1" kern="1200" dirty="0">
                          <a:solidFill>
                            <a:schemeClr val="tx1"/>
                          </a:solidFill>
                          <a:latin typeface="+mj-lt"/>
                          <a:ea typeface="+mn-ea"/>
                          <a:cs typeface="+mn-cs"/>
                        </a:rPr>
                        <a:t>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349511643"/>
                  </a:ext>
                </a:extLst>
              </a:tr>
              <a:tr h="360000">
                <a:tc>
                  <a:txBody>
                    <a:bodyPr/>
                    <a:lstStyle/>
                    <a:p>
                      <a:pPr marL="0" algn="l" defTabSz="914400" rtl="0" eaLnBrk="1" latinLnBrk="0" hangingPunct="1"/>
                      <a:r>
                        <a:rPr lang="en-US" sz="1200" b="1" kern="1200" dirty="0">
                          <a:solidFill>
                            <a:schemeClr val="tx1"/>
                          </a:solidFill>
                          <a:latin typeface="+mj-lt"/>
                          <a:ea typeface="+mn-ea"/>
                          <a:cs typeface="+mn-cs"/>
                        </a:rPr>
                        <a:t>Users</a:t>
                      </a:r>
                      <a:endParaRPr lang="ru-RU" sz="1200" b="1" kern="1200" dirty="0">
                        <a:solidFill>
                          <a:schemeClr val="tx1"/>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1,600,000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426778732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Jobs</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45092214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Average price per job</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80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38350004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COMPANY REVENUE @15%</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186197060"/>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Cost of Revenue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70214363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Gross Profit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75308889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5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421763311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Sales &amp; Marketing</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38,400,000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151,200,000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70%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559240485"/>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Customer Service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1,687,500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21,600,000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8277493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Product Development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10,800,000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5%</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944154499"/>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Misc.</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281,250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4,320,000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2%</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30137778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TOTAL 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7,596,750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52,800,000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187,920,000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682494638"/>
                  </a:ext>
                </a:extLst>
              </a:tr>
              <a:tr h="360000">
                <a:tc>
                  <a:txBody>
                    <a:bodyPr/>
                    <a:lstStyle/>
                    <a:p>
                      <a:pPr marL="0" algn="l" defTabSz="914400" rtl="0" eaLnBrk="1" latinLnBrk="0" hangingPunct="1"/>
                      <a:r>
                        <a:rPr lang="en-US" sz="1200" b="1" kern="1200" dirty="0">
                          <a:solidFill>
                            <a:schemeClr val="tx1"/>
                          </a:solidFill>
                          <a:latin typeface="+mj-lt"/>
                          <a:ea typeface="+mn-ea"/>
                          <a:cs typeface="+mn-cs"/>
                        </a:rPr>
                        <a:t>EBIT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b="1" i="0" kern="1200" dirty="0">
                          <a:solidFill>
                            <a:schemeClr val="accent2"/>
                          </a:solidFill>
                          <a:latin typeface="+mn-lt"/>
                          <a:ea typeface="+mn-ea"/>
                          <a:cs typeface="+mn-cs"/>
                        </a:rPr>
                        <a:t>-1,968,750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chemeClr val="accent2"/>
                          </a:solidFill>
                          <a:latin typeface="+mn-lt"/>
                          <a:ea typeface="+mn-ea"/>
                          <a:cs typeface="+mn-cs"/>
                        </a:rPr>
                        <a:t>-4,800,000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rgbClr val="3D8C41"/>
                          </a:solidFill>
                          <a:latin typeface="+mn-lt"/>
                          <a:ea typeface="+mn-ea"/>
                          <a:cs typeface="+mn-cs"/>
                        </a:rPr>
                        <a:t>28,080,000</a:t>
                      </a:r>
                      <a:endParaRPr lang="ru-RU" sz="1400" b="1" i="0" kern="1200" dirty="0">
                        <a:solidFill>
                          <a:srgbClr val="3D8C4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13%</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856497641"/>
                  </a:ext>
                </a:extLst>
              </a:tr>
            </a:tbl>
          </a:graphicData>
        </a:graphic>
      </p:graphicFrame>
      <p:sp>
        <p:nvSpPr>
          <p:cNvPr id="2" name="Date Placeholder 1">
            <a:extLst>
              <a:ext uri="{FF2B5EF4-FFF2-40B4-BE49-F238E27FC236}">
                <a16:creationId xmlns:a16="http://schemas.microsoft.com/office/drawing/2014/main" xmlns="" id="{9CA27BC5-6A0A-4574-AEC3-9FD6D5805475}"/>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78C0D508-DC1F-4A19-ACF0-66F7C45B1D5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532F99F7-52B3-4F22-AA1D-52C9A74C9CAC}"/>
              </a:ext>
            </a:extLst>
          </p:cNvPr>
          <p:cNvSpPr>
            <a:spLocks noGrp="1"/>
          </p:cNvSpPr>
          <p:nvPr>
            <p:ph type="sldNum" sz="quarter" idx="12"/>
          </p:nvPr>
        </p:nvSpPr>
        <p:spPr/>
        <p:txBody>
          <a:bodyPr/>
          <a:lstStyle/>
          <a:p>
            <a:fld id="{D9BB3731-526F-4638-85F8-715D717FFC12}" type="slidenum">
              <a:rPr lang="en-US" smtClean="0"/>
              <a:t>32</a:t>
            </a:fld>
            <a:endParaRPr lang="en-US" dirty="0"/>
          </a:p>
        </p:txBody>
      </p:sp>
    </p:spTree>
    <p:extLst>
      <p:ext uri="{BB962C8B-B14F-4D97-AF65-F5344CB8AC3E}">
        <p14:creationId xmlns:p14="http://schemas.microsoft.com/office/powerpoint/2010/main" val="4033465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xmlns="" id="{60C93A42-B423-41CC-9EE2-4BA952D5E9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94" b="94"/>
          <a:stretch>
            <a:fillRect/>
          </a:stretch>
        </p:blipFill>
        <p:spPr/>
      </p:pic>
      <p:sp>
        <p:nvSpPr>
          <p:cNvPr id="6" name="Title 5">
            <a:extLst>
              <a:ext uri="{FF2B5EF4-FFF2-40B4-BE49-F238E27FC236}">
                <a16:creationId xmlns:a16="http://schemas.microsoft.com/office/drawing/2014/main" xmlns="" id="{8B7A25C9-076A-49F4-8305-F4D213483CA6}"/>
              </a:ext>
            </a:extLst>
          </p:cNvPr>
          <p:cNvSpPr>
            <a:spLocks noGrp="1"/>
          </p:cNvSpPr>
          <p:nvPr>
            <p:ph type="title"/>
          </p:nvPr>
        </p:nvSpPr>
        <p:spPr/>
        <p:txBody>
          <a:bodyPr/>
          <a:lstStyle/>
          <a:p>
            <a:r>
              <a:rPr lang="en-US" dirty="0"/>
              <a:t>OUR</a:t>
            </a:r>
            <a:br>
              <a:rPr lang="en-US" dirty="0"/>
            </a:br>
            <a:r>
              <a:rPr lang="en-US" dirty="0"/>
              <a:t>TEAM</a:t>
            </a:r>
          </a:p>
        </p:txBody>
      </p:sp>
      <p:sp>
        <p:nvSpPr>
          <p:cNvPr id="5" name="Text Placeholder 4">
            <a:extLst>
              <a:ext uri="{FF2B5EF4-FFF2-40B4-BE49-F238E27FC236}">
                <a16:creationId xmlns:a16="http://schemas.microsoft.com/office/drawing/2014/main" xmlns="" id="{FA5BAD01-B024-496F-916B-5A8B58A229BA}"/>
              </a:ext>
            </a:extLst>
          </p:cNvPr>
          <p:cNvSpPr>
            <a:spLocks noGrp="1"/>
          </p:cNvSpPr>
          <p:nvPr>
            <p:ph type="body" idx="1"/>
          </p:nvPr>
        </p:nvSpPr>
        <p:spPr/>
        <p:txBody>
          <a:bodyPr>
            <a:normAutofit lnSpcReduction="10000"/>
          </a:bodyPr>
          <a:lstStyle/>
          <a:p>
            <a:r>
              <a:rPr lang="en-US" dirty="0"/>
              <a:t>Lorem ipsum dolor sit amet, consectetuer adipiscing elit. Maecenas porttitor</a:t>
            </a:r>
          </a:p>
        </p:txBody>
      </p:sp>
      <p:pic>
        <p:nvPicPr>
          <p:cNvPr id="36" name="Picture Placeholder 35" descr="Team member photo">
            <a:extLst>
              <a:ext uri="{FF2B5EF4-FFF2-40B4-BE49-F238E27FC236}">
                <a16:creationId xmlns:a16="http://schemas.microsoft.com/office/drawing/2014/main" xmlns="" id="{D7D44A42-CCDB-48EA-9E3D-39A607D11C2A}"/>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a16="http://schemas.microsoft.com/office/drawing/2014/main" xmlns="" id="{A5A50062-D602-4524-976A-C7F7EB5D1618}"/>
              </a:ext>
            </a:extLst>
          </p:cNvPr>
          <p:cNvSpPr>
            <a:spLocks noGrp="1"/>
          </p:cNvSpPr>
          <p:nvPr>
            <p:ph type="body" sz="quarter" idx="20"/>
          </p:nvPr>
        </p:nvSpPr>
        <p:spPr/>
        <p:txBody>
          <a:bodyPr/>
          <a:lstStyle/>
          <a:p>
            <a:r>
              <a:rPr lang="en-US" dirty="0"/>
              <a:t>Person 1</a:t>
            </a:r>
            <a:br>
              <a:rPr lang="en-US" dirty="0"/>
            </a:br>
            <a:r>
              <a:rPr lang="en-US" dirty="0"/>
              <a:t>Title</a:t>
            </a:r>
          </a:p>
        </p:txBody>
      </p:sp>
      <p:sp>
        <p:nvSpPr>
          <p:cNvPr id="12" name="Text Placeholder 11">
            <a:extLst>
              <a:ext uri="{FF2B5EF4-FFF2-40B4-BE49-F238E27FC236}">
                <a16:creationId xmlns:a16="http://schemas.microsoft.com/office/drawing/2014/main" xmlns="" id="{05E390E9-9DBA-48FE-B984-D3CE877DEF6C}"/>
              </a:ext>
            </a:extLst>
          </p:cNvPr>
          <p:cNvSpPr>
            <a:spLocks noGrp="1"/>
          </p:cNvSpPr>
          <p:nvPr>
            <p:ph type="body" sz="quarter" idx="21"/>
          </p:nvPr>
        </p:nvSpPr>
        <p:spPr/>
        <p:txBody>
          <a:bodyPr/>
          <a:lstStyle/>
          <a:p>
            <a:r>
              <a:rPr lang="en-US" dirty="0"/>
              <a:t>Team Member Title</a:t>
            </a:r>
          </a:p>
        </p:txBody>
      </p:sp>
      <p:sp>
        <p:nvSpPr>
          <p:cNvPr id="13" name="Text Placeholder 12">
            <a:extLst>
              <a:ext uri="{FF2B5EF4-FFF2-40B4-BE49-F238E27FC236}">
                <a16:creationId xmlns:a16="http://schemas.microsoft.com/office/drawing/2014/main" xmlns="" id="{D0ADA1CE-E809-4DB2-822D-8E0D1CA2AEC2}"/>
              </a:ext>
            </a:extLst>
          </p:cNvPr>
          <p:cNvSpPr>
            <a:spLocks noGrp="1"/>
          </p:cNvSpPr>
          <p:nvPr>
            <p:ph type="body" sz="quarter" idx="22"/>
          </p:nvPr>
        </p:nvSpPr>
        <p:spPr/>
        <p:txBody>
          <a:bodyPr/>
          <a:lstStyle/>
          <a:p>
            <a:r>
              <a:rPr lang="en-US" dirty="0"/>
              <a:t>Lorem ipsum dolor sit amet, consectetuer adipiscing elit. Maecenas porttitor congue</a:t>
            </a:r>
          </a:p>
        </p:txBody>
      </p:sp>
      <p:pic>
        <p:nvPicPr>
          <p:cNvPr id="38" name="Picture Placeholder 37" descr="Team member photo">
            <a:extLst>
              <a:ext uri="{FF2B5EF4-FFF2-40B4-BE49-F238E27FC236}">
                <a16:creationId xmlns:a16="http://schemas.microsoft.com/office/drawing/2014/main" xmlns="" id="{C36AB1AE-ED3E-45B2-BD1F-06E5CF2A89E3}"/>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a:stretch>
            <a:fillRect/>
          </a:stretch>
        </p:blipFill>
        <p:spPr/>
      </p:pic>
      <p:sp>
        <p:nvSpPr>
          <p:cNvPr id="27" name="Text Placeholder 26">
            <a:extLst>
              <a:ext uri="{FF2B5EF4-FFF2-40B4-BE49-F238E27FC236}">
                <a16:creationId xmlns:a16="http://schemas.microsoft.com/office/drawing/2014/main" xmlns="" id="{2BE43587-35BF-472F-B30B-B9F99D69EDAB}"/>
              </a:ext>
            </a:extLst>
          </p:cNvPr>
          <p:cNvSpPr>
            <a:spLocks noGrp="1"/>
          </p:cNvSpPr>
          <p:nvPr>
            <p:ph type="body" sz="quarter" idx="23"/>
          </p:nvPr>
        </p:nvSpPr>
        <p:spPr/>
        <p:txBody>
          <a:bodyPr/>
          <a:lstStyle/>
          <a:p>
            <a:r>
              <a:rPr lang="en-US" dirty="0"/>
              <a:t>Person 2</a:t>
            </a:r>
            <a:br>
              <a:rPr lang="en-US" dirty="0"/>
            </a:br>
            <a:r>
              <a:rPr lang="en-US" dirty="0"/>
              <a:t>Title</a:t>
            </a:r>
          </a:p>
        </p:txBody>
      </p:sp>
      <p:sp>
        <p:nvSpPr>
          <p:cNvPr id="28" name="Text Placeholder 27">
            <a:extLst>
              <a:ext uri="{FF2B5EF4-FFF2-40B4-BE49-F238E27FC236}">
                <a16:creationId xmlns:a16="http://schemas.microsoft.com/office/drawing/2014/main" xmlns="" id="{194B1D15-3C49-4A3D-BA4A-071D3630804E}"/>
              </a:ext>
            </a:extLst>
          </p:cNvPr>
          <p:cNvSpPr>
            <a:spLocks noGrp="1"/>
          </p:cNvSpPr>
          <p:nvPr>
            <p:ph type="body" sz="quarter" idx="24"/>
          </p:nvPr>
        </p:nvSpPr>
        <p:spPr/>
        <p:txBody>
          <a:bodyPr/>
          <a:lstStyle/>
          <a:p>
            <a:r>
              <a:rPr lang="en-US" dirty="0"/>
              <a:t>Team Member Title</a:t>
            </a:r>
          </a:p>
        </p:txBody>
      </p:sp>
      <p:sp>
        <p:nvSpPr>
          <p:cNvPr id="29" name="Text Placeholder 28">
            <a:extLst>
              <a:ext uri="{FF2B5EF4-FFF2-40B4-BE49-F238E27FC236}">
                <a16:creationId xmlns:a16="http://schemas.microsoft.com/office/drawing/2014/main" xmlns="" id="{23C08017-E917-410B-B692-42F913A2BD12}"/>
              </a:ext>
            </a:extLst>
          </p:cNvPr>
          <p:cNvSpPr>
            <a:spLocks noGrp="1"/>
          </p:cNvSpPr>
          <p:nvPr>
            <p:ph type="body" sz="quarter" idx="25"/>
          </p:nvPr>
        </p:nvSpPr>
        <p:spPr/>
        <p:txBody>
          <a:bodyPr/>
          <a:lstStyle/>
          <a:p>
            <a:r>
              <a:rPr lang="en-US" dirty="0"/>
              <a:t>Lorem ipsum dolor sit amet, consectetuer adipiscing elit. Maecenas porttitor congue</a:t>
            </a:r>
          </a:p>
        </p:txBody>
      </p:sp>
      <p:pic>
        <p:nvPicPr>
          <p:cNvPr id="40" name="Picture Placeholder 39" descr="Team member photo">
            <a:extLst>
              <a:ext uri="{FF2B5EF4-FFF2-40B4-BE49-F238E27FC236}">
                <a16:creationId xmlns:a16="http://schemas.microsoft.com/office/drawing/2014/main" xmlns="" id="{95C4594E-15F7-4496-998A-1BE0A9E852AC}"/>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p:pic>
      <p:sp>
        <p:nvSpPr>
          <p:cNvPr id="30" name="Text Placeholder 29">
            <a:extLst>
              <a:ext uri="{FF2B5EF4-FFF2-40B4-BE49-F238E27FC236}">
                <a16:creationId xmlns:a16="http://schemas.microsoft.com/office/drawing/2014/main" xmlns="" id="{3FD4A2BE-1165-40C6-A4C3-7413DA1B5595}"/>
              </a:ext>
            </a:extLst>
          </p:cNvPr>
          <p:cNvSpPr>
            <a:spLocks noGrp="1"/>
          </p:cNvSpPr>
          <p:nvPr>
            <p:ph type="body" sz="quarter" idx="26"/>
          </p:nvPr>
        </p:nvSpPr>
        <p:spPr/>
        <p:txBody>
          <a:bodyPr/>
          <a:lstStyle/>
          <a:p>
            <a:r>
              <a:rPr lang="en-US" dirty="0"/>
              <a:t>Person 3</a:t>
            </a:r>
            <a:br>
              <a:rPr lang="en-US" dirty="0"/>
            </a:br>
            <a:r>
              <a:rPr lang="en-US" dirty="0"/>
              <a:t>Title</a:t>
            </a:r>
          </a:p>
        </p:txBody>
      </p:sp>
      <p:sp>
        <p:nvSpPr>
          <p:cNvPr id="31" name="Text Placeholder 30">
            <a:extLst>
              <a:ext uri="{FF2B5EF4-FFF2-40B4-BE49-F238E27FC236}">
                <a16:creationId xmlns:a16="http://schemas.microsoft.com/office/drawing/2014/main" xmlns="" id="{F539F05C-6585-4920-B4E4-E8A5FAB876BB}"/>
              </a:ext>
            </a:extLst>
          </p:cNvPr>
          <p:cNvSpPr>
            <a:spLocks noGrp="1"/>
          </p:cNvSpPr>
          <p:nvPr>
            <p:ph type="body" sz="quarter" idx="27"/>
          </p:nvPr>
        </p:nvSpPr>
        <p:spPr/>
        <p:txBody>
          <a:bodyPr/>
          <a:lstStyle/>
          <a:p>
            <a:r>
              <a:rPr lang="en-US" dirty="0"/>
              <a:t>Team Member Title</a:t>
            </a:r>
          </a:p>
        </p:txBody>
      </p:sp>
      <p:sp>
        <p:nvSpPr>
          <p:cNvPr id="32" name="Text Placeholder 31">
            <a:extLst>
              <a:ext uri="{FF2B5EF4-FFF2-40B4-BE49-F238E27FC236}">
                <a16:creationId xmlns:a16="http://schemas.microsoft.com/office/drawing/2014/main" xmlns="" id="{6C9DE3D3-D9CE-4D19-B7CD-CDE1D84B2541}"/>
              </a:ext>
            </a:extLst>
          </p:cNvPr>
          <p:cNvSpPr>
            <a:spLocks noGrp="1"/>
          </p:cNvSpPr>
          <p:nvPr>
            <p:ph type="body" sz="quarter" idx="28"/>
          </p:nvPr>
        </p:nvSpPr>
        <p:spPr/>
        <p:txBody>
          <a:bodyPr/>
          <a:lstStyle/>
          <a:p>
            <a:r>
              <a:rPr lang="en-US" dirty="0"/>
              <a:t>Lorem ipsum dolor sit amet, consectetuer adipiscing elit. Maecenas porttitor congue</a:t>
            </a:r>
          </a:p>
        </p:txBody>
      </p:sp>
      <p:sp>
        <p:nvSpPr>
          <p:cNvPr id="2" name="Date Placeholder 1">
            <a:extLst>
              <a:ext uri="{FF2B5EF4-FFF2-40B4-BE49-F238E27FC236}">
                <a16:creationId xmlns:a16="http://schemas.microsoft.com/office/drawing/2014/main" xmlns="" id="{408B7472-A786-4683-A3CF-9E8FF8F139A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EDD700DC-E5F4-4084-A5CF-39E36FDC14E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5F0285C1-2CA4-4018-8010-A65FA0DA301F}"/>
              </a:ext>
            </a:extLst>
          </p:cNvPr>
          <p:cNvSpPr>
            <a:spLocks noGrp="1"/>
          </p:cNvSpPr>
          <p:nvPr>
            <p:ph type="sldNum" sz="quarter" idx="12"/>
          </p:nvPr>
        </p:nvSpPr>
        <p:spPr/>
        <p:txBody>
          <a:bodyPr/>
          <a:lstStyle/>
          <a:p>
            <a:fld id="{D9BB3731-526F-4638-85F8-715D717FFC12}" type="slidenum">
              <a:rPr lang="en-US" smtClean="0"/>
              <a:pPr/>
              <a:t>33</a:t>
            </a:fld>
            <a:endParaRPr lang="en-US" dirty="0"/>
          </a:p>
        </p:txBody>
      </p:sp>
    </p:spTree>
    <p:extLst>
      <p:ext uri="{BB962C8B-B14F-4D97-AF65-F5344CB8AC3E}">
        <p14:creationId xmlns:p14="http://schemas.microsoft.com/office/powerpoint/2010/main" val="4233113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Placeholder 50" descr="Company logo">
            <a:extLst>
              <a:ext uri="{FF2B5EF4-FFF2-40B4-BE49-F238E27FC236}">
                <a16:creationId xmlns:a16="http://schemas.microsoft.com/office/drawing/2014/main" xmlns="" id="{F9B25EBD-61A9-4423-BED5-A304AE09E2BD}"/>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5" name="Title 4">
            <a:extLst>
              <a:ext uri="{FF2B5EF4-FFF2-40B4-BE49-F238E27FC236}">
                <a16:creationId xmlns:a16="http://schemas.microsoft.com/office/drawing/2014/main" xmlns="" id="{488E4A22-52B4-48DB-BC1F-CEB435954506}"/>
              </a:ext>
            </a:extLst>
          </p:cNvPr>
          <p:cNvSpPr>
            <a:spLocks noGrp="1"/>
          </p:cNvSpPr>
          <p:nvPr>
            <p:ph type="title"/>
          </p:nvPr>
        </p:nvSpPr>
        <p:spPr/>
        <p:txBody>
          <a:bodyPr/>
          <a:lstStyle/>
          <a:p>
            <a:r>
              <a:rPr lang="en-US" dirty="0"/>
              <a:t>OUR TEAM SLIDE</a:t>
            </a:r>
          </a:p>
        </p:txBody>
      </p:sp>
      <p:sp>
        <p:nvSpPr>
          <p:cNvPr id="7" name="Text Placeholder 6">
            <a:extLst>
              <a:ext uri="{FF2B5EF4-FFF2-40B4-BE49-F238E27FC236}">
                <a16:creationId xmlns:a16="http://schemas.microsoft.com/office/drawing/2014/main" xmlns="" id="{88D0AA9F-97E6-459E-B3E9-87BC95D3BDB8}"/>
              </a:ext>
            </a:extLst>
          </p:cNvPr>
          <p:cNvSpPr>
            <a:spLocks noGrp="1"/>
          </p:cNvSpPr>
          <p:nvPr>
            <p:ph type="body" idx="49"/>
          </p:nvPr>
        </p:nvSpPr>
        <p:spPr/>
        <p:txBody>
          <a:bodyPr/>
          <a:lstStyle/>
          <a:p>
            <a:r>
              <a:rPr lang="en-US" dirty="0"/>
              <a:t>Lorem ipsum dolor sit amet, consectetuer adipiscing elit. Maecenas porttitor congue massa</a:t>
            </a:r>
          </a:p>
        </p:txBody>
      </p:sp>
      <p:pic>
        <p:nvPicPr>
          <p:cNvPr id="53" name="Picture Placeholder 52" descr="Team member photo">
            <a:extLst>
              <a:ext uri="{FF2B5EF4-FFF2-40B4-BE49-F238E27FC236}">
                <a16:creationId xmlns:a16="http://schemas.microsoft.com/office/drawing/2014/main" xmlns="" id="{FA59F357-42E3-405E-BA48-5F656C5C3A5F}"/>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a16="http://schemas.microsoft.com/office/drawing/2014/main" xmlns="" id="{CB7527C1-7029-46F6-A38C-2FD2FB059798}"/>
              </a:ext>
            </a:extLst>
          </p:cNvPr>
          <p:cNvSpPr>
            <a:spLocks noGrp="1"/>
          </p:cNvSpPr>
          <p:nvPr>
            <p:ph type="body" sz="quarter" idx="20"/>
          </p:nvPr>
        </p:nvSpPr>
        <p:spPr/>
        <p:txBody>
          <a:bodyPr/>
          <a:lstStyle/>
          <a:p>
            <a:r>
              <a:rPr lang="en-US" dirty="0"/>
              <a:t>Person 1 Name</a:t>
            </a:r>
          </a:p>
        </p:txBody>
      </p:sp>
      <p:sp>
        <p:nvSpPr>
          <p:cNvPr id="10" name="Text Placeholder 9">
            <a:extLst>
              <a:ext uri="{FF2B5EF4-FFF2-40B4-BE49-F238E27FC236}">
                <a16:creationId xmlns:a16="http://schemas.microsoft.com/office/drawing/2014/main" xmlns="" id="{805FA345-D865-463E-9A89-8FDB2EB30506}"/>
              </a:ext>
            </a:extLst>
          </p:cNvPr>
          <p:cNvSpPr>
            <a:spLocks noGrp="1"/>
          </p:cNvSpPr>
          <p:nvPr>
            <p:ph type="body" sz="quarter" idx="21"/>
          </p:nvPr>
        </p:nvSpPr>
        <p:spPr/>
        <p:txBody>
          <a:bodyPr/>
          <a:lstStyle/>
          <a:p>
            <a:r>
              <a:rPr lang="en-US" dirty="0"/>
              <a:t>Team Member Title</a:t>
            </a:r>
          </a:p>
        </p:txBody>
      </p:sp>
      <p:pic>
        <p:nvPicPr>
          <p:cNvPr id="57" name="Picture Placeholder 56" descr="Team member photo">
            <a:extLst>
              <a:ext uri="{FF2B5EF4-FFF2-40B4-BE49-F238E27FC236}">
                <a16:creationId xmlns:a16="http://schemas.microsoft.com/office/drawing/2014/main" xmlns="" id="{55C3C533-5FE2-4FF4-9750-FCCCA3E23CF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5" name="Text Placeholder 14">
            <a:extLst>
              <a:ext uri="{FF2B5EF4-FFF2-40B4-BE49-F238E27FC236}">
                <a16:creationId xmlns:a16="http://schemas.microsoft.com/office/drawing/2014/main" xmlns="" id="{82BA129D-99CE-4BF2-BE3E-1DA53A6F68A4}"/>
              </a:ext>
            </a:extLst>
          </p:cNvPr>
          <p:cNvSpPr>
            <a:spLocks noGrp="1"/>
          </p:cNvSpPr>
          <p:nvPr>
            <p:ph type="body" sz="quarter" idx="55"/>
          </p:nvPr>
        </p:nvSpPr>
        <p:spPr/>
        <p:txBody>
          <a:bodyPr/>
          <a:lstStyle/>
          <a:p>
            <a:r>
              <a:rPr lang="en-US" dirty="0"/>
              <a:t>Person 2 Name</a:t>
            </a:r>
          </a:p>
        </p:txBody>
      </p:sp>
      <p:sp>
        <p:nvSpPr>
          <p:cNvPr id="16" name="Text Placeholder 15">
            <a:extLst>
              <a:ext uri="{FF2B5EF4-FFF2-40B4-BE49-F238E27FC236}">
                <a16:creationId xmlns:a16="http://schemas.microsoft.com/office/drawing/2014/main" xmlns="" id="{35360210-8697-4EA2-955D-6FA0380AC0B9}"/>
              </a:ext>
            </a:extLst>
          </p:cNvPr>
          <p:cNvSpPr>
            <a:spLocks noGrp="1"/>
          </p:cNvSpPr>
          <p:nvPr>
            <p:ph type="body" sz="quarter" idx="56"/>
          </p:nvPr>
        </p:nvSpPr>
        <p:spPr/>
        <p:txBody>
          <a:bodyPr/>
          <a:lstStyle/>
          <a:p>
            <a:r>
              <a:rPr lang="en-US" dirty="0"/>
              <a:t>Team Member Title</a:t>
            </a:r>
          </a:p>
        </p:txBody>
      </p:sp>
      <p:pic>
        <p:nvPicPr>
          <p:cNvPr id="61" name="Picture Placeholder 60" descr="Team member photo">
            <a:extLst>
              <a:ext uri="{FF2B5EF4-FFF2-40B4-BE49-F238E27FC236}">
                <a16:creationId xmlns:a16="http://schemas.microsoft.com/office/drawing/2014/main" xmlns="" id="{0E9F51F8-6E3C-49EB-BC1E-3A4692BE09D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2" name="Text Placeholder 11">
            <a:extLst>
              <a:ext uri="{FF2B5EF4-FFF2-40B4-BE49-F238E27FC236}">
                <a16:creationId xmlns:a16="http://schemas.microsoft.com/office/drawing/2014/main" xmlns="" id="{C0769FB7-A83A-43E9-A189-0E7E7EFBE010}"/>
              </a:ext>
            </a:extLst>
          </p:cNvPr>
          <p:cNvSpPr>
            <a:spLocks noGrp="1"/>
          </p:cNvSpPr>
          <p:nvPr>
            <p:ph type="body" sz="quarter" idx="52"/>
          </p:nvPr>
        </p:nvSpPr>
        <p:spPr/>
        <p:txBody>
          <a:bodyPr/>
          <a:lstStyle/>
          <a:p>
            <a:r>
              <a:rPr lang="en-US" dirty="0"/>
              <a:t>Person 3 Name</a:t>
            </a:r>
          </a:p>
        </p:txBody>
      </p:sp>
      <p:sp>
        <p:nvSpPr>
          <p:cNvPr id="13" name="Text Placeholder 12">
            <a:extLst>
              <a:ext uri="{FF2B5EF4-FFF2-40B4-BE49-F238E27FC236}">
                <a16:creationId xmlns:a16="http://schemas.microsoft.com/office/drawing/2014/main" xmlns="" id="{1C2D8B52-E754-4D72-8FD8-DBC1F2628E79}"/>
              </a:ext>
            </a:extLst>
          </p:cNvPr>
          <p:cNvSpPr>
            <a:spLocks noGrp="1"/>
          </p:cNvSpPr>
          <p:nvPr>
            <p:ph type="body" sz="quarter" idx="53"/>
          </p:nvPr>
        </p:nvSpPr>
        <p:spPr/>
        <p:txBody>
          <a:bodyPr/>
          <a:lstStyle/>
          <a:p>
            <a:r>
              <a:rPr lang="en-US" dirty="0"/>
              <a:t>Team Member Title</a:t>
            </a:r>
          </a:p>
        </p:txBody>
      </p:sp>
      <p:pic>
        <p:nvPicPr>
          <p:cNvPr id="55" name="Picture Placeholder 54" descr="Team member photo">
            <a:extLst>
              <a:ext uri="{FF2B5EF4-FFF2-40B4-BE49-F238E27FC236}">
                <a16:creationId xmlns:a16="http://schemas.microsoft.com/office/drawing/2014/main" xmlns="" id="{481B2ADC-1178-4460-B296-04C1949615E0}"/>
              </a:ext>
            </a:extLst>
          </p:cNvPr>
          <p:cNvPicPr>
            <a:picLocks noGrp="1" noChangeAspect="1"/>
          </p:cNvPicPr>
          <p:nvPr>
            <p:ph type="pic" sz="quarter" idx="57"/>
          </p:nvPr>
        </p:nvPicPr>
        <p:blipFill>
          <a:blip r:embed="rId7">
            <a:extLst>
              <a:ext uri="{28A0092B-C50C-407E-A947-70E740481C1C}">
                <a14:useLocalDpi xmlns:a14="http://schemas.microsoft.com/office/drawing/2010/main" val="0"/>
              </a:ext>
            </a:extLst>
          </a:blip>
          <a:srcRect/>
          <a:stretch>
            <a:fillRect/>
          </a:stretch>
        </p:blipFill>
        <p:spPr/>
      </p:pic>
      <p:sp>
        <p:nvSpPr>
          <p:cNvPr id="18" name="Text Placeholder 17">
            <a:extLst>
              <a:ext uri="{FF2B5EF4-FFF2-40B4-BE49-F238E27FC236}">
                <a16:creationId xmlns:a16="http://schemas.microsoft.com/office/drawing/2014/main" xmlns="" id="{6D42D452-05D8-4712-BBBC-4165D158A117}"/>
              </a:ext>
            </a:extLst>
          </p:cNvPr>
          <p:cNvSpPr>
            <a:spLocks noGrp="1"/>
          </p:cNvSpPr>
          <p:nvPr>
            <p:ph type="body" sz="quarter" idx="58"/>
          </p:nvPr>
        </p:nvSpPr>
        <p:spPr/>
        <p:txBody>
          <a:bodyPr/>
          <a:lstStyle/>
          <a:p>
            <a:r>
              <a:rPr lang="en-US" dirty="0"/>
              <a:t>Person 4 Name</a:t>
            </a:r>
          </a:p>
        </p:txBody>
      </p:sp>
      <p:sp>
        <p:nvSpPr>
          <p:cNvPr id="19" name="Text Placeholder 18">
            <a:extLst>
              <a:ext uri="{FF2B5EF4-FFF2-40B4-BE49-F238E27FC236}">
                <a16:creationId xmlns:a16="http://schemas.microsoft.com/office/drawing/2014/main" xmlns="" id="{321A2AE2-E00D-4BFA-9B4C-F67053DFDC0C}"/>
              </a:ext>
            </a:extLst>
          </p:cNvPr>
          <p:cNvSpPr>
            <a:spLocks noGrp="1"/>
          </p:cNvSpPr>
          <p:nvPr>
            <p:ph type="body" sz="quarter" idx="59"/>
          </p:nvPr>
        </p:nvSpPr>
        <p:spPr/>
        <p:txBody>
          <a:bodyPr/>
          <a:lstStyle/>
          <a:p>
            <a:r>
              <a:rPr lang="en-US" dirty="0"/>
              <a:t>Team Member Title</a:t>
            </a:r>
          </a:p>
        </p:txBody>
      </p:sp>
      <p:pic>
        <p:nvPicPr>
          <p:cNvPr id="59" name="Picture Placeholder 58" descr="Team member photo">
            <a:extLst>
              <a:ext uri="{FF2B5EF4-FFF2-40B4-BE49-F238E27FC236}">
                <a16:creationId xmlns:a16="http://schemas.microsoft.com/office/drawing/2014/main" xmlns="" id="{CE0E6DFA-4DA8-44B6-B36C-E6AECC7E57C0}"/>
              </a:ext>
            </a:extLst>
          </p:cNvPr>
          <p:cNvPicPr>
            <a:picLocks noGrp="1" noChangeAspect="1"/>
          </p:cNvPicPr>
          <p:nvPr>
            <p:ph type="pic" sz="quarter" idx="63"/>
          </p:nvPr>
        </p:nvPicPr>
        <p:blipFill>
          <a:blip r:embed="rId8">
            <a:extLst>
              <a:ext uri="{28A0092B-C50C-407E-A947-70E740481C1C}">
                <a14:useLocalDpi xmlns:a14="http://schemas.microsoft.com/office/drawing/2010/main" val="0"/>
              </a:ext>
            </a:extLst>
          </a:blip>
          <a:srcRect/>
          <a:stretch>
            <a:fillRect/>
          </a:stretch>
        </p:blipFill>
        <p:spPr/>
      </p:pic>
      <p:sp>
        <p:nvSpPr>
          <p:cNvPr id="24" name="Text Placeholder 23">
            <a:extLst>
              <a:ext uri="{FF2B5EF4-FFF2-40B4-BE49-F238E27FC236}">
                <a16:creationId xmlns:a16="http://schemas.microsoft.com/office/drawing/2014/main" xmlns="" id="{4E5E6B42-7262-4F13-AC09-468BBF8C5EA3}"/>
              </a:ext>
            </a:extLst>
          </p:cNvPr>
          <p:cNvSpPr>
            <a:spLocks noGrp="1"/>
          </p:cNvSpPr>
          <p:nvPr>
            <p:ph type="body" sz="quarter" idx="64"/>
          </p:nvPr>
        </p:nvSpPr>
        <p:spPr/>
        <p:txBody>
          <a:bodyPr/>
          <a:lstStyle/>
          <a:p>
            <a:r>
              <a:rPr lang="en-US" dirty="0"/>
              <a:t>Person 5 Name</a:t>
            </a:r>
          </a:p>
        </p:txBody>
      </p:sp>
      <p:sp>
        <p:nvSpPr>
          <p:cNvPr id="25" name="Text Placeholder 24">
            <a:extLst>
              <a:ext uri="{FF2B5EF4-FFF2-40B4-BE49-F238E27FC236}">
                <a16:creationId xmlns:a16="http://schemas.microsoft.com/office/drawing/2014/main" xmlns="" id="{FCD975EB-4047-4071-A4F4-C7002665863B}"/>
              </a:ext>
            </a:extLst>
          </p:cNvPr>
          <p:cNvSpPr>
            <a:spLocks noGrp="1"/>
          </p:cNvSpPr>
          <p:nvPr>
            <p:ph type="body" sz="quarter" idx="65"/>
          </p:nvPr>
        </p:nvSpPr>
        <p:spPr/>
        <p:txBody>
          <a:bodyPr/>
          <a:lstStyle/>
          <a:p>
            <a:r>
              <a:rPr lang="en-US" dirty="0"/>
              <a:t>Team Member Title</a:t>
            </a:r>
          </a:p>
        </p:txBody>
      </p:sp>
      <p:pic>
        <p:nvPicPr>
          <p:cNvPr id="63" name="Picture Placeholder 62" descr="Team member photo">
            <a:extLst>
              <a:ext uri="{FF2B5EF4-FFF2-40B4-BE49-F238E27FC236}">
                <a16:creationId xmlns:a16="http://schemas.microsoft.com/office/drawing/2014/main" xmlns="" id="{4FB88EE0-BD43-44CD-9077-9AE36EB7A82E}"/>
              </a:ext>
            </a:extLst>
          </p:cNvPr>
          <p:cNvPicPr>
            <a:picLocks noGrp="1" noChangeAspect="1"/>
          </p:cNvPicPr>
          <p:nvPr>
            <p:ph type="pic" sz="quarter" idx="60"/>
          </p:nvPr>
        </p:nvPicPr>
        <p:blipFill>
          <a:blip r:embed="rId9">
            <a:extLst>
              <a:ext uri="{28A0092B-C50C-407E-A947-70E740481C1C}">
                <a14:useLocalDpi xmlns:a14="http://schemas.microsoft.com/office/drawing/2010/main" val="0"/>
              </a:ext>
            </a:extLst>
          </a:blip>
          <a:srcRect/>
          <a:stretch>
            <a:fillRect/>
          </a:stretch>
        </p:blipFill>
        <p:spPr/>
      </p:pic>
      <p:sp>
        <p:nvSpPr>
          <p:cNvPr id="21" name="Text Placeholder 20">
            <a:extLst>
              <a:ext uri="{FF2B5EF4-FFF2-40B4-BE49-F238E27FC236}">
                <a16:creationId xmlns:a16="http://schemas.microsoft.com/office/drawing/2014/main" xmlns="" id="{F23D0215-7F02-4C9E-9FCE-0B2EE5B32893}"/>
              </a:ext>
            </a:extLst>
          </p:cNvPr>
          <p:cNvSpPr>
            <a:spLocks noGrp="1"/>
          </p:cNvSpPr>
          <p:nvPr>
            <p:ph type="body" sz="quarter" idx="61"/>
          </p:nvPr>
        </p:nvSpPr>
        <p:spPr/>
        <p:txBody>
          <a:bodyPr/>
          <a:lstStyle/>
          <a:p>
            <a:r>
              <a:rPr lang="en-US" dirty="0"/>
              <a:t>Person 6 Name</a:t>
            </a:r>
          </a:p>
        </p:txBody>
      </p:sp>
      <p:sp>
        <p:nvSpPr>
          <p:cNvPr id="22" name="Text Placeholder 21">
            <a:extLst>
              <a:ext uri="{FF2B5EF4-FFF2-40B4-BE49-F238E27FC236}">
                <a16:creationId xmlns:a16="http://schemas.microsoft.com/office/drawing/2014/main" xmlns="" id="{8D2299FC-6C5C-4EB8-A3F3-E30B14DE4F8C}"/>
              </a:ext>
            </a:extLst>
          </p:cNvPr>
          <p:cNvSpPr>
            <a:spLocks noGrp="1"/>
          </p:cNvSpPr>
          <p:nvPr>
            <p:ph type="body" sz="quarter" idx="62"/>
          </p:nvPr>
        </p:nvSpPr>
        <p:spPr/>
        <p:txBody>
          <a:bodyPr/>
          <a:lstStyle/>
          <a:p>
            <a:r>
              <a:rPr lang="en-US" dirty="0"/>
              <a:t>Team Member Title</a:t>
            </a:r>
          </a:p>
        </p:txBody>
      </p:sp>
      <p:sp>
        <p:nvSpPr>
          <p:cNvPr id="2" name="Date Placeholder 1">
            <a:extLst>
              <a:ext uri="{FF2B5EF4-FFF2-40B4-BE49-F238E27FC236}">
                <a16:creationId xmlns:a16="http://schemas.microsoft.com/office/drawing/2014/main" xmlns="" id="{5AA67CD6-EF38-4028-A995-DF89AA2103EC}"/>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E931BE5F-603A-4357-A6C0-4BF9AFD5CF01}"/>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E2E56133-BD4E-40EC-842A-9B903B794755}"/>
              </a:ext>
            </a:extLst>
          </p:cNvPr>
          <p:cNvSpPr>
            <a:spLocks noGrp="1"/>
          </p:cNvSpPr>
          <p:nvPr>
            <p:ph type="sldNum" sz="quarter" idx="12"/>
          </p:nvPr>
        </p:nvSpPr>
        <p:spPr/>
        <p:txBody>
          <a:bodyPr/>
          <a:lstStyle/>
          <a:p>
            <a:fld id="{D9BB3731-526F-4638-85F8-715D717FFC12}" type="slidenum">
              <a:rPr lang="en-US" smtClean="0"/>
              <a:pPr/>
              <a:t>34</a:t>
            </a:fld>
            <a:endParaRPr lang="en-US" dirty="0"/>
          </a:p>
        </p:txBody>
      </p:sp>
    </p:spTree>
    <p:extLst>
      <p:ext uri="{BB962C8B-B14F-4D97-AF65-F5344CB8AC3E}">
        <p14:creationId xmlns:p14="http://schemas.microsoft.com/office/powerpoint/2010/main" val="853549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Company logo">
            <a:extLst>
              <a:ext uri="{FF2B5EF4-FFF2-40B4-BE49-F238E27FC236}">
                <a16:creationId xmlns:a16="http://schemas.microsoft.com/office/drawing/2014/main" xmlns="" id="{434C8664-8EC6-4ACE-B582-4DB2BE55ED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2" name="Title 1">
            <a:extLst>
              <a:ext uri="{FF2B5EF4-FFF2-40B4-BE49-F238E27FC236}">
                <a16:creationId xmlns:a16="http://schemas.microsoft.com/office/drawing/2014/main" xmlns="" id="{3549125E-EEEB-45D0-B6EF-2291C026744A}"/>
              </a:ext>
            </a:extLst>
          </p:cNvPr>
          <p:cNvSpPr>
            <a:spLocks noGrp="1"/>
          </p:cNvSpPr>
          <p:nvPr>
            <p:ph type="title"/>
          </p:nvPr>
        </p:nvSpPr>
        <p:spPr/>
        <p:txBody>
          <a:bodyPr/>
          <a:lstStyle/>
          <a:p>
            <a:r>
              <a:rPr lang="en-US" dirty="0"/>
              <a:t>FUNDING</a:t>
            </a:r>
          </a:p>
        </p:txBody>
      </p:sp>
      <p:sp>
        <p:nvSpPr>
          <p:cNvPr id="8" name="Text Placeholder 7">
            <a:extLst>
              <a:ext uri="{FF2B5EF4-FFF2-40B4-BE49-F238E27FC236}">
                <a16:creationId xmlns:a16="http://schemas.microsoft.com/office/drawing/2014/main" xmlns="" id="{31E570EB-DDEF-414F-BCAB-FA24A95E1AA5}"/>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43" name="Rectangle 42" descr="Legend key color 1">
            <a:extLst>
              <a:ext uri="{FF2B5EF4-FFF2-40B4-BE49-F238E27FC236}">
                <a16:creationId xmlns:a16="http://schemas.microsoft.com/office/drawing/2014/main" xmlns="" id="{EBD7454E-A6B4-A148-9B42-F76C68AD4046}"/>
              </a:ext>
            </a:extLst>
          </p:cNvPr>
          <p:cNvSpPr/>
          <p:nvPr/>
        </p:nvSpPr>
        <p:spPr>
          <a:xfrm>
            <a:off x="862012" y="3842655"/>
            <a:ext cx="265176" cy="265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Text Placeholder 6">
            <a:extLst>
              <a:ext uri="{FF2B5EF4-FFF2-40B4-BE49-F238E27FC236}">
                <a16:creationId xmlns:a16="http://schemas.microsoft.com/office/drawing/2014/main" xmlns="" id="{161E2BC0-C618-4FBA-86B6-0C36653A6F2C}"/>
              </a:ext>
            </a:extLst>
          </p:cNvPr>
          <p:cNvSpPr>
            <a:spLocks noGrp="1"/>
          </p:cNvSpPr>
          <p:nvPr>
            <p:ph type="body" idx="34"/>
          </p:nvPr>
        </p:nvSpPr>
        <p:spPr/>
        <p:txBody>
          <a:bodyPr/>
          <a:lstStyle/>
          <a:p>
            <a:r>
              <a:rPr lang="en-US" dirty="0"/>
              <a:t>$1,500,000</a:t>
            </a:r>
          </a:p>
        </p:txBody>
      </p:sp>
      <p:sp>
        <p:nvSpPr>
          <p:cNvPr id="9" name="Text Placeholder 8">
            <a:extLst>
              <a:ext uri="{FF2B5EF4-FFF2-40B4-BE49-F238E27FC236}">
                <a16:creationId xmlns:a16="http://schemas.microsoft.com/office/drawing/2014/main" xmlns="" id="{F46D3965-F44D-4043-9719-B8B569ED5435}"/>
              </a:ext>
            </a:extLst>
          </p:cNvPr>
          <p:cNvSpPr>
            <a:spLocks noGrp="1"/>
          </p:cNvSpPr>
          <p:nvPr>
            <p:ph type="body" idx="42"/>
          </p:nvPr>
        </p:nvSpPr>
        <p:spPr/>
        <p:txBody>
          <a:bodyPr/>
          <a:lstStyle/>
          <a:p>
            <a:r>
              <a:rPr lang="en-US" i="0" dirty="0"/>
              <a:t>Category Description</a:t>
            </a:r>
          </a:p>
        </p:txBody>
      </p:sp>
      <p:sp>
        <p:nvSpPr>
          <p:cNvPr id="44" name="Rectangle 43" descr="Legend key color 2">
            <a:extLst>
              <a:ext uri="{FF2B5EF4-FFF2-40B4-BE49-F238E27FC236}">
                <a16:creationId xmlns:a16="http://schemas.microsoft.com/office/drawing/2014/main" xmlns="" id="{83FFD2AD-DD30-E04D-A948-531B60FEDE68}"/>
              </a:ext>
            </a:extLst>
          </p:cNvPr>
          <p:cNvSpPr/>
          <p:nvPr/>
        </p:nvSpPr>
        <p:spPr>
          <a:xfrm>
            <a:off x="2869337" y="3842655"/>
            <a:ext cx="265176" cy="265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 Placeholder 10">
            <a:extLst>
              <a:ext uri="{FF2B5EF4-FFF2-40B4-BE49-F238E27FC236}">
                <a16:creationId xmlns:a16="http://schemas.microsoft.com/office/drawing/2014/main" xmlns="" id="{4B1079BF-F80D-4A11-9413-57BEE7F959FE}"/>
              </a:ext>
            </a:extLst>
          </p:cNvPr>
          <p:cNvSpPr>
            <a:spLocks noGrp="1"/>
          </p:cNvSpPr>
          <p:nvPr>
            <p:ph type="body" idx="45"/>
          </p:nvPr>
        </p:nvSpPr>
        <p:spPr/>
        <p:txBody>
          <a:bodyPr/>
          <a:lstStyle/>
          <a:p>
            <a:r>
              <a:rPr lang="en-US" dirty="0"/>
              <a:t>$1,500,000</a:t>
            </a:r>
          </a:p>
        </p:txBody>
      </p:sp>
      <p:sp>
        <p:nvSpPr>
          <p:cNvPr id="12" name="Text Placeholder 11">
            <a:extLst>
              <a:ext uri="{FF2B5EF4-FFF2-40B4-BE49-F238E27FC236}">
                <a16:creationId xmlns:a16="http://schemas.microsoft.com/office/drawing/2014/main" xmlns="" id="{74460E61-B898-4965-AFBD-326636AC2B3B}"/>
              </a:ext>
            </a:extLst>
          </p:cNvPr>
          <p:cNvSpPr>
            <a:spLocks noGrp="1"/>
          </p:cNvSpPr>
          <p:nvPr>
            <p:ph type="body" idx="46"/>
          </p:nvPr>
        </p:nvSpPr>
        <p:spPr/>
        <p:txBody>
          <a:bodyPr/>
          <a:lstStyle/>
          <a:p>
            <a:r>
              <a:rPr lang="en-US" i="0" dirty="0"/>
              <a:t>Category Description</a:t>
            </a:r>
          </a:p>
        </p:txBody>
      </p:sp>
      <p:sp>
        <p:nvSpPr>
          <p:cNvPr id="45" name="Rectangle 44" descr="Legend key color 3">
            <a:extLst>
              <a:ext uri="{FF2B5EF4-FFF2-40B4-BE49-F238E27FC236}">
                <a16:creationId xmlns:a16="http://schemas.microsoft.com/office/drawing/2014/main" xmlns="" id="{4C865ABB-548F-6A4C-958D-39C8E2613D78}"/>
              </a:ext>
            </a:extLst>
          </p:cNvPr>
          <p:cNvSpPr/>
          <p:nvPr/>
        </p:nvSpPr>
        <p:spPr>
          <a:xfrm>
            <a:off x="4873800" y="3847140"/>
            <a:ext cx="265176" cy="265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Text Placeholder 12">
            <a:extLst>
              <a:ext uri="{FF2B5EF4-FFF2-40B4-BE49-F238E27FC236}">
                <a16:creationId xmlns:a16="http://schemas.microsoft.com/office/drawing/2014/main" xmlns="" id="{1E3ECDC1-C014-4E38-9A42-9F4F9D7FF7C0}"/>
              </a:ext>
            </a:extLst>
          </p:cNvPr>
          <p:cNvSpPr>
            <a:spLocks noGrp="1"/>
          </p:cNvSpPr>
          <p:nvPr>
            <p:ph type="body" idx="47"/>
          </p:nvPr>
        </p:nvSpPr>
        <p:spPr/>
        <p:txBody>
          <a:bodyPr/>
          <a:lstStyle/>
          <a:p>
            <a:r>
              <a:rPr lang="en-US" dirty="0"/>
              <a:t>$1,500,000</a:t>
            </a:r>
          </a:p>
        </p:txBody>
      </p:sp>
      <p:sp>
        <p:nvSpPr>
          <p:cNvPr id="14" name="Text Placeholder 13">
            <a:extLst>
              <a:ext uri="{FF2B5EF4-FFF2-40B4-BE49-F238E27FC236}">
                <a16:creationId xmlns:a16="http://schemas.microsoft.com/office/drawing/2014/main" xmlns="" id="{8C4553BF-F937-4148-AD1E-3F850A36AC5B}"/>
              </a:ext>
            </a:extLst>
          </p:cNvPr>
          <p:cNvSpPr>
            <a:spLocks noGrp="1"/>
          </p:cNvSpPr>
          <p:nvPr>
            <p:ph type="body" idx="48"/>
          </p:nvPr>
        </p:nvSpPr>
        <p:spPr/>
        <p:txBody>
          <a:bodyPr/>
          <a:lstStyle/>
          <a:p>
            <a:r>
              <a:rPr lang="en-US" i="0" dirty="0"/>
              <a:t>Category Description</a:t>
            </a:r>
          </a:p>
        </p:txBody>
      </p:sp>
      <p:sp>
        <p:nvSpPr>
          <p:cNvPr id="46" name="Rectangle 45" descr="Legend key color 4">
            <a:extLst>
              <a:ext uri="{FF2B5EF4-FFF2-40B4-BE49-F238E27FC236}">
                <a16:creationId xmlns:a16="http://schemas.microsoft.com/office/drawing/2014/main" xmlns="" id="{3D1BEF1F-9730-C649-9578-D51D5E92EF18}"/>
              </a:ext>
            </a:extLst>
          </p:cNvPr>
          <p:cNvSpPr/>
          <p:nvPr/>
        </p:nvSpPr>
        <p:spPr>
          <a:xfrm>
            <a:off x="862012" y="4851068"/>
            <a:ext cx="265176" cy="2651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xmlns="" id="{A0301D30-8A31-47C3-822C-50EC47DD7C12}"/>
              </a:ext>
            </a:extLst>
          </p:cNvPr>
          <p:cNvSpPr>
            <a:spLocks noGrp="1"/>
          </p:cNvSpPr>
          <p:nvPr>
            <p:ph type="body" idx="49"/>
          </p:nvPr>
        </p:nvSpPr>
        <p:spPr/>
        <p:txBody>
          <a:bodyPr/>
          <a:lstStyle/>
          <a:p>
            <a:r>
              <a:rPr lang="en-US" dirty="0"/>
              <a:t>$2,500,000</a:t>
            </a:r>
          </a:p>
        </p:txBody>
      </p:sp>
      <p:sp>
        <p:nvSpPr>
          <p:cNvPr id="16" name="Text Placeholder 15">
            <a:extLst>
              <a:ext uri="{FF2B5EF4-FFF2-40B4-BE49-F238E27FC236}">
                <a16:creationId xmlns:a16="http://schemas.microsoft.com/office/drawing/2014/main" xmlns="" id="{6F210AFD-1532-42B4-A33B-57563116BEAE}"/>
              </a:ext>
            </a:extLst>
          </p:cNvPr>
          <p:cNvSpPr>
            <a:spLocks noGrp="1"/>
          </p:cNvSpPr>
          <p:nvPr>
            <p:ph type="body" idx="50"/>
          </p:nvPr>
        </p:nvSpPr>
        <p:spPr/>
        <p:txBody>
          <a:bodyPr/>
          <a:lstStyle/>
          <a:p>
            <a:r>
              <a:rPr lang="en-US" i="0" dirty="0"/>
              <a:t>Category Description</a:t>
            </a:r>
          </a:p>
        </p:txBody>
      </p:sp>
      <p:sp>
        <p:nvSpPr>
          <p:cNvPr id="47" name="Rectangle 46" descr="Legend key color 5">
            <a:extLst>
              <a:ext uri="{FF2B5EF4-FFF2-40B4-BE49-F238E27FC236}">
                <a16:creationId xmlns:a16="http://schemas.microsoft.com/office/drawing/2014/main" xmlns="" id="{1BB30745-3773-624D-B924-1C130260F60F}"/>
              </a:ext>
            </a:extLst>
          </p:cNvPr>
          <p:cNvSpPr/>
          <p:nvPr/>
        </p:nvSpPr>
        <p:spPr>
          <a:xfrm>
            <a:off x="2869337" y="4851068"/>
            <a:ext cx="265176" cy="2651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 Placeholder 16">
            <a:extLst>
              <a:ext uri="{FF2B5EF4-FFF2-40B4-BE49-F238E27FC236}">
                <a16:creationId xmlns:a16="http://schemas.microsoft.com/office/drawing/2014/main" xmlns="" id="{C2975971-DEE8-44EA-BD44-8942ADA84721}"/>
              </a:ext>
            </a:extLst>
          </p:cNvPr>
          <p:cNvSpPr>
            <a:spLocks noGrp="1"/>
          </p:cNvSpPr>
          <p:nvPr>
            <p:ph type="body" idx="51"/>
          </p:nvPr>
        </p:nvSpPr>
        <p:spPr/>
        <p:txBody>
          <a:bodyPr/>
          <a:lstStyle/>
          <a:p>
            <a:r>
              <a:rPr lang="en-US" dirty="0"/>
              <a:t>$1,500,000</a:t>
            </a:r>
          </a:p>
        </p:txBody>
      </p:sp>
      <p:sp>
        <p:nvSpPr>
          <p:cNvPr id="18" name="Text Placeholder 17">
            <a:extLst>
              <a:ext uri="{FF2B5EF4-FFF2-40B4-BE49-F238E27FC236}">
                <a16:creationId xmlns:a16="http://schemas.microsoft.com/office/drawing/2014/main" xmlns="" id="{8AE92A8B-1EAF-4286-88F7-66D2804F09D7}"/>
              </a:ext>
            </a:extLst>
          </p:cNvPr>
          <p:cNvSpPr>
            <a:spLocks noGrp="1"/>
          </p:cNvSpPr>
          <p:nvPr>
            <p:ph type="body" idx="52"/>
          </p:nvPr>
        </p:nvSpPr>
        <p:spPr/>
        <p:txBody>
          <a:bodyPr/>
          <a:lstStyle/>
          <a:p>
            <a:r>
              <a:rPr lang="en-US" i="0" dirty="0"/>
              <a:t>Category Description</a:t>
            </a:r>
          </a:p>
        </p:txBody>
      </p:sp>
      <p:sp>
        <p:nvSpPr>
          <p:cNvPr id="48" name="Rectangle 47" descr="Legend key color 6">
            <a:extLst>
              <a:ext uri="{FF2B5EF4-FFF2-40B4-BE49-F238E27FC236}">
                <a16:creationId xmlns:a16="http://schemas.microsoft.com/office/drawing/2014/main" xmlns="" id="{359DA6B3-7810-764B-AC09-9B48E5221FB6}"/>
              </a:ext>
            </a:extLst>
          </p:cNvPr>
          <p:cNvSpPr/>
          <p:nvPr/>
        </p:nvSpPr>
        <p:spPr>
          <a:xfrm>
            <a:off x="4873800" y="4855553"/>
            <a:ext cx="265176" cy="265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 Placeholder 18">
            <a:extLst>
              <a:ext uri="{FF2B5EF4-FFF2-40B4-BE49-F238E27FC236}">
                <a16:creationId xmlns:a16="http://schemas.microsoft.com/office/drawing/2014/main" xmlns="" id="{46020FAD-9FB9-4A7A-AAB1-530FFF66A570}"/>
              </a:ext>
            </a:extLst>
          </p:cNvPr>
          <p:cNvSpPr>
            <a:spLocks noGrp="1"/>
          </p:cNvSpPr>
          <p:nvPr>
            <p:ph type="body" idx="53"/>
          </p:nvPr>
        </p:nvSpPr>
        <p:spPr>
          <a:xfrm>
            <a:off x="4874046" y="5114637"/>
            <a:ext cx="1867879" cy="349611"/>
          </a:xfrm>
        </p:spPr>
        <p:txBody>
          <a:bodyPr/>
          <a:lstStyle/>
          <a:p>
            <a:r>
              <a:rPr lang="en-US" dirty="0"/>
              <a:t>$1,500,000</a:t>
            </a:r>
          </a:p>
        </p:txBody>
      </p:sp>
      <p:sp>
        <p:nvSpPr>
          <p:cNvPr id="20" name="Text Placeholder 19">
            <a:extLst>
              <a:ext uri="{FF2B5EF4-FFF2-40B4-BE49-F238E27FC236}">
                <a16:creationId xmlns:a16="http://schemas.microsoft.com/office/drawing/2014/main" xmlns="" id="{34F9EF66-986B-4B55-89AA-F0B581FAC407}"/>
              </a:ext>
            </a:extLst>
          </p:cNvPr>
          <p:cNvSpPr>
            <a:spLocks noGrp="1"/>
          </p:cNvSpPr>
          <p:nvPr>
            <p:ph type="body" idx="54"/>
          </p:nvPr>
        </p:nvSpPr>
        <p:spPr/>
        <p:txBody>
          <a:bodyPr/>
          <a:lstStyle/>
          <a:p>
            <a:r>
              <a:rPr lang="en-US" i="0" dirty="0"/>
              <a:t>Category Description</a:t>
            </a:r>
          </a:p>
        </p:txBody>
      </p:sp>
      <p:graphicFrame>
        <p:nvGraphicFramePr>
          <p:cNvPr id="23" name="Chart Placeholder 22" descr="Pie chart">
            <a:extLst>
              <a:ext uri="{FF2B5EF4-FFF2-40B4-BE49-F238E27FC236}">
                <a16:creationId xmlns:a16="http://schemas.microsoft.com/office/drawing/2014/main" xmlns="" id="{7DDDC966-225F-4226-9929-68992A6851D7}"/>
              </a:ext>
            </a:extLst>
          </p:cNvPr>
          <p:cNvGraphicFramePr>
            <a:graphicFrameLocks noGrp="1"/>
          </p:cNvGraphicFramePr>
          <p:nvPr>
            <p:ph type="chart" sz="quarter" idx="44"/>
            <p:extLst>
              <p:ext uri="{D42A27DB-BD31-4B8C-83A1-F6EECF244321}">
                <p14:modId xmlns:p14="http://schemas.microsoft.com/office/powerpoint/2010/main" val="4085208131"/>
              </p:ext>
            </p:extLst>
          </p:nvPr>
        </p:nvGraphicFramePr>
        <p:xfrm>
          <a:off x="7116356" y="895805"/>
          <a:ext cx="4370388" cy="510063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xmlns="" id="{9CCA70FB-5E8E-46B0-9C2D-7D0D55E12948}"/>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xmlns="" id="{93D215BD-26FD-4B88-B701-345D714A0A2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xmlns="" id="{7228E90F-8FE2-4EC5-A09B-8FBC37E4C398}"/>
              </a:ext>
            </a:extLst>
          </p:cNvPr>
          <p:cNvSpPr>
            <a:spLocks noGrp="1"/>
          </p:cNvSpPr>
          <p:nvPr>
            <p:ph type="sldNum" sz="quarter" idx="12"/>
          </p:nvPr>
        </p:nvSpPr>
        <p:spPr/>
        <p:txBody>
          <a:bodyPr/>
          <a:lstStyle/>
          <a:p>
            <a:fld id="{D9BB3731-526F-4638-85F8-715D717FFC12}" type="slidenum">
              <a:rPr lang="en-US" smtClean="0"/>
              <a:t>35</a:t>
            </a:fld>
            <a:endParaRPr lang="en-US" dirty="0"/>
          </a:p>
        </p:txBody>
      </p:sp>
    </p:spTree>
    <p:extLst>
      <p:ext uri="{BB962C8B-B14F-4D97-AF65-F5344CB8AC3E}">
        <p14:creationId xmlns:p14="http://schemas.microsoft.com/office/powerpoint/2010/main" val="3085920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kyscrapers">
            <a:extLst>
              <a:ext uri="{FF2B5EF4-FFF2-40B4-BE49-F238E27FC236}">
                <a16:creationId xmlns:a16="http://schemas.microsoft.com/office/drawing/2014/main" xmlns="" id="{62D5A589-EFF5-47EB-86A4-0D54CA10014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0" y="0"/>
            <a:ext cx="5267325" cy="5829300"/>
          </a:xfrm>
        </p:spPr>
      </p:pic>
      <p:pic>
        <p:nvPicPr>
          <p:cNvPr id="22" name="Picture Placeholder 21" descr="Company logo">
            <a:extLst>
              <a:ext uri="{FF2B5EF4-FFF2-40B4-BE49-F238E27FC236}">
                <a16:creationId xmlns:a16="http://schemas.microsoft.com/office/drawing/2014/main" xmlns="" id="{A99F4ABB-EB23-40CD-8FEC-C2968264BCFC}"/>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480" b="480"/>
          <a:stretch>
            <a:fillRect/>
          </a:stretch>
        </p:blipFill>
        <p:spPr/>
      </p:pic>
      <p:sp>
        <p:nvSpPr>
          <p:cNvPr id="5" name="Title 4">
            <a:extLst>
              <a:ext uri="{FF2B5EF4-FFF2-40B4-BE49-F238E27FC236}">
                <a16:creationId xmlns:a16="http://schemas.microsoft.com/office/drawing/2014/main" xmlns="" id="{0726947E-2FAB-418C-8C21-3B37792626F9}"/>
              </a:ext>
            </a:extLst>
          </p:cNvPr>
          <p:cNvSpPr>
            <a:spLocks noGrp="1"/>
          </p:cNvSpPr>
          <p:nvPr>
            <p:ph type="title"/>
          </p:nvPr>
        </p:nvSpPr>
        <p:spPr/>
        <p:txBody>
          <a:bodyPr/>
          <a:lstStyle/>
          <a:p>
            <a:r>
              <a:rPr lang="en-US" dirty="0"/>
              <a:t>SUMMARY</a:t>
            </a:r>
          </a:p>
        </p:txBody>
      </p:sp>
      <p:sp>
        <p:nvSpPr>
          <p:cNvPr id="6" name="Text Placeholder 5">
            <a:extLst>
              <a:ext uri="{FF2B5EF4-FFF2-40B4-BE49-F238E27FC236}">
                <a16:creationId xmlns:a16="http://schemas.microsoft.com/office/drawing/2014/main" xmlns="" id="{A8AAB1F4-27F4-4B2A-A912-9E212860537F}"/>
              </a:ext>
            </a:extLst>
          </p:cNvPr>
          <p:cNvSpPr>
            <a:spLocks noGrp="1"/>
          </p:cNvSpPr>
          <p:nvPr>
            <p:ph type="body" idx="1"/>
          </p:nvPr>
        </p:nvSpPr>
        <p:spPr/>
        <p:txBody>
          <a:bodyPr/>
          <a:lstStyle/>
          <a:p>
            <a:r>
              <a:rPr lang="en-US" dirty="0"/>
              <a:t>Lorem ipsum dolor sit amet,</a:t>
            </a:r>
            <a:br>
              <a:rPr lang="en-US" dirty="0"/>
            </a:br>
            <a:r>
              <a:rPr lang="en-US" dirty="0"/>
              <a:t>consectetuer adipiscing elit</a:t>
            </a:r>
          </a:p>
        </p:txBody>
      </p:sp>
      <p:sp>
        <p:nvSpPr>
          <p:cNvPr id="7" name="Text Placeholder 6">
            <a:extLst>
              <a:ext uri="{FF2B5EF4-FFF2-40B4-BE49-F238E27FC236}">
                <a16:creationId xmlns:a16="http://schemas.microsoft.com/office/drawing/2014/main" xmlns="" id="{3FE9A580-54CD-4CFC-960E-E92CFF7D9E1D}"/>
              </a:ext>
            </a:extLst>
          </p:cNvPr>
          <p:cNvSpPr>
            <a:spLocks noGrp="1"/>
          </p:cNvSpPr>
          <p:nvPr>
            <p:ph type="body" idx="13"/>
          </p:nvPr>
        </p:nvSpPr>
        <p:spPr/>
        <p:txBody>
          <a:bodyPr>
            <a:normAutofit/>
          </a:bodyPr>
          <a:lstStyle/>
          <a:p>
            <a:r>
              <a:rPr lang="en-US" dirty="0"/>
              <a:t>Lorem ipsum dolor sit amet, consectetuer adipiscing elit.</a:t>
            </a:r>
          </a:p>
          <a:p>
            <a:r>
              <a:rPr lang="en-US" dirty="0"/>
              <a:t>Maecenas porttitor congue massa.</a:t>
            </a:r>
          </a:p>
          <a:p>
            <a:r>
              <a:rPr lang="en-US" dirty="0"/>
              <a:t>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a:t>
            </a:r>
          </a:p>
          <a:p>
            <a:r>
              <a:rPr lang="en-US" dirty="0"/>
              <a:t>Proin pharetra nonummy pede. Mauris et orci.</a:t>
            </a:r>
          </a:p>
          <a:p>
            <a:endParaRPr lang="en-US" dirty="0"/>
          </a:p>
        </p:txBody>
      </p:sp>
      <p:sp>
        <p:nvSpPr>
          <p:cNvPr id="2" name="Date Placeholder 1">
            <a:extLst>
              <a:ext uri="{FF2B5EF4-FFF2-40B4-BE49-F238E27FC236}">
                <a16:creationId xmlns:a16="http://schemas.microsoft.com/office/drawing/2014/main" xmlns="" id="{DDA376B7-AF38-415A-A7A0-8E8934DBE26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4D3CA7F4-70FA-4B91-9A08-DC4A6FDFD1CA}"/>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A2CD9E05-3F77-4460-996C-81E48C9C9302}"/>
              </a:ext>
            </a:extLst>
          </p:cNvPr>
          <p:cNvSpPr>
            <a:spLocks noGrp="1"/>
          </p:cNvSpPr>
          <p:nvPr>
            <p:ph type="sldNum" sz="quarter" idx="12"/>
          </p:nvPr>
        </p:nvSpPr>
        <p:spPr/>
        <p:txBody>
          <a:bodyPr/>
          <a:lstStyle/>
          <a:p>
            <a:fld id="{D9BB3731-526F-4638-85F8-715D717FFC12}" type="slidenum">
              <a:rPr lang="en-US" smtClean="0"/>
              <a:pPr/>
              <a:t>36</a:t>
            </a:fld>
            <a:endParaRPr lang="en-US" dirty="0"/>
          </a:p>
        </p:txBody>
      </p:sp>
    </p:spTree>
    <p:extLst>
      <p:ext uri="{BB962C8B-B14F-4D97-AF65-F5344CB8AC3E}">
        <p14:creationId xmlns:p14="http://schemas.microsoft.com/office/powerpoint/2010/main" val="4011904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Company logo">
            <a:extLst>
              <a:ext uri="{FF2B5EF4-FFF2-40B4-BE49-F238E27FC236}">
                <a16:creationId xmlns:a16="http://schemas.microsoft.com/office/drawing/2014/main" xmlns="" id="{6E0C68BB-78B0-4E48-A15F-000F49DBF3D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47" b="447"/>
          <a:stretch>
            <a:fillRect/>
          </a:stretch>
        </p:blipFill>
        <p:spPr/>
      </p:pic>
      <p:sp>
        <p:nvSpPr>
          <p:cNvPr id="4" name="Title 3">
            <a:extLst>
              <a:ext uri="{FF2B5EF4-FFF2-40B4-BE49-F238E27FC236}">
                <a16:creationId xmlns:a16="http://schemas.microsoft.com/office/drawing/2014/main" xmlns="" id="{D09FEBCF-C81C-4F2F-9CC4-C66EF18BA158}"/>
              </a:ext>
            </a:extLst>
          </p:cNvPr>
          <p:cNvSpPr>
            <a:spLocks noGrp="1"/>
          </p:cNvSpPr>
          <p:nvPr>
            <p:ph type="title"/>
          </p:nvPr>
        </p:nvSpPr>
        <p:spPr/>
        <p:txBody>
          <a:bodyPr/>
          <a:lstStyle/>
          <a:p>
            <a:r>
              <a:rPr lang="en-US" dirty="0"/>
              <a:t>THANK</a:t>
            </a:r>
            <a:br>
              <a:rPr lang="en-US" dirty="0"/>
            </a:br>
            <a:r>
              <a:rPr lang="en-US" dirty="0"/>
              <a:t>YOU!</a:t>
            </a:r>
          </a:p>
        </p:txBody>
      </p:sp>
      <p:sp>
        <p:nvSpPr>
          <p:cNvPr id="6" name="Text Placeholder 5">
            <a:extLst>
              <a:ext uri="{FF2B5EF4-FFF2-40B4-BE49-F238E27FC236}">
                <a16:creationId xmlns:a16="http://schemas.microsoft.com/office/drawing/2014/main" xmlns="" id="{A1181907-ED54-40A8-BFDF-6EA13291E8F3}"/>
              </a:ext>
            </a:extLst>
          </p:cNvPr>
          <p:cNvSpPr>
            <a:spLocks noGrp="1"/>
          </p:cNvSpPr>
          <p:nvPr>
            <p:ph type="body" sz="quarter" idx="17"/>
          </p:nvPr>
        </p:nvSpPr>
        <p:spPr/>
        <p:txBody>
          <a:bodyPr/>
          <a:lstStyle/>
          <a:p>
            <a:r>
              <a:rPr lang="en-US" dirty="0"/>
              <a:t>August Bergqvist</a:t>
            </a:r>
          </a:p>
        </p:txBody>
      </p:sp>
      <p:sp>
        <p:nvSpPr>
          <p:cNvPr id="7" name="Text Placeholder 6">
            <a:extLst>
              <a:ext uri="{FF2B5EF4-FFF2-40B4-BE49-F238E27FC236}">
                <a16:creationId xmlns:a16="http://schemas.microsoft.com/office/drawing/2014/main" xmlns="" id="{84EE85FC-ED8D-48DF-89BD-B085F917877C}"/>
              </a:ext>
            </a:extLst>
          </p:cNvPr>
          <p:cNvSpPr>
            <a:spLocks noGrp="1"/>
          </p:cNvSpPr>
          <p:nvPr>
            <p:ph type="body" sz="quarter" idx="15"/>
          </p:nvPr>
        </p:nvSpPr>
        <p:spPr/>
        <p:txBody>
          <a:bodyPr/>
          <a:lstStyle/>
          <a:p>
            <a:r>
              <a:rPr lang="en-US" dirty="0"/>
              <a:t>Phone:</a:t>
            </a:r>
          </a:p>
        </p:txBody>
      </p:sp>
      <p:sp>
        <p:nvSpPr>
          <p:cNvPr id="8" name="Text Placeholder 7">
            <a:extLst>
              <a:ext uri="{FF2B5EF4-FFF2-40B4-BE49-F238E27FC236}">
                <a16:creationId xmlns:a16="http://schemas.microsoft.com/office/drawing/2014/main" xmlns="" id="{87D50CDE-8308-4F6D-BE73-E214E76CADE2}"/>
              </a:ext>
            </a:extLst>
          </p:cNvPr>
          <p:cNvSpPr>
            <a:spLocks noGrp="1"/>
          </p:cNvSpPr>
          <p:nvPr>
            <p:ph type="body" sz="quarter" idx="18"/>
          </p:nvPr>
        </p:nvSpPr>
        <p:spPr/>
        <p:txBody>
          <a:bodyPr/>
          <a:lstStyle/>
          <a:p>
            <a:r>
              <a:rPr lang="en-US" dirty="0"/>
              <a:t>+11 216 555-0011</a:t>
            </a:r>
          </a:p>
        </p:txBody>
      </p:sp>
      <p:sp>
        <p:nvSpPr>
          <p:cNvPr id="9" name="Text Placeholder 8">
            <a:extLst>
              <a:ext uri="{FF2B5EF4-FFF2-40B4-BE49-F238E27FC236}">
                <a16:creationId xmlns:a16="http://schemas.microsoft.com/office/drawing/2014/main" xmlns="" id="{F28E1F60-6C6C-485D-9479-5F6E3AF49905}"/>
              </a:ext>
            </a:extLst>
          </p:cNvPr>
          <p:cNvSpPr>
            <a:spLocks noGrp="1"/>
          </p:cNvSpPr>
          <p:nvPr>
            <p:ph type="body" sz="quarter" idx="19"/>
          </p:nvPr>
        </p:nvSpPr>
        <p:spPr/>
        <p:txBody>
          <a:bodyPr/>
          <a:lstStyle/>
          <a:p>
            <a:r>
              <a:rPr lang="en-US" dirty="0"/>
              <a:t>Email:</a:t>
            </a:r>
          </a:p>
        </p:txBody>
      </p:sp>
      <p:sp>
        <p:nvSpPr>
          <p:cNvPr id="10" name="Text Placeholder 9">
            <a:extLst>
              <a:ext uri="{FF2B5EF4-FFF2-40B4-BE49-F238E27FC236}">
                <a16:creationId xmlns:a16="http://schemas.microsoft.com/office/drawing/2014/main" xmlns="" id="{F2241E27-DB7F-42AE-9A03-F047CD2F1C45}"/>
              </a:ext>
            </a:extLst>
          </p:cNvPr>
          <p:cNvSpPr>
            <a:spLocks noGrp="1"/>
          </p:cNvSpPr>
          <p:nvPr>
            <p:ph type="body" sz="quarter" idx="20"/>
          </p:nvPr>
        </p:nvSpPr>
        <p:spPr/>
        <p:txBody>
          <a:bodyPr/>
          <a:lstStyle/>
          <a:p>
            <a:r>
              <a:rPr lang="en-US" dirty="0"/>
              <a:t>bergqvist@vanarsdelltd.com</a:t>
            </a:r>
          </a:p>
        </p:txBody>
      </p:sp>
      <p:sp>
        <p:nvSpPr>
          <p:cNvPr id="11" name="Text Placeholder 10">
            <a:extLst>
              <a:ext uri="{FF2B5EF4-FFF2-40B4-BE49-F238E27FC236}">
                <a16:creationId xmlns:a16="http://schemas.microsoft.com/office/drawing/2014/main" xmlns="" id="{2E6A9792-30C2-4B8D-9673-6D7E1BFE97BC}"/>
              </a:ext>
            </a:extLst>
          </p:cNvPr>
          <p:cNvSpPr>
            <a:spLocks noGrp="1"/>
          </p:cNvSpPr>
          <p:nvPr>
            <p:ph type="body" sz="quarter" idx="21"/>
          </p:nvPr>
        </p:nvSpPr>
        <p:spPr/>
        <p:txBody>
          <a:bodyPr/>
          <a:lstStyle/>
          <a:p>
            <a:r>
              <a:rPr lang="en-US" dirty="0"/>
              <a:t>Website:</a:t>
            </a:r>
          </a:p>
        </p:txBody>
      </p:sp>
      <p:sp>
        <p:nvSpPr>
          <p:cNvPr id="12" name="Text Placeholder 11">
            <a:extLst>
              <a:ext uri="{FF2B5EF4-FFF2-40B4-BE49-F238E27FC236}">
                <a16:creationId xmlns:a16="http://schemas.microsoft.com/office/drawing/2014/main" xmlns="" id="{BD8510FA-FCEE-41BD-9624-BB86CEBFC00E}"/>
              </a:ext>
            </a:extLst>
          </p:cNvPr>
          <p:cNvSpPr>
            <a:spLocks noGrp="1"/>
          </p:cNvSpPr>
          <p:nvPr>
            <p:ph type="body" sz="quarter" idx="22"/>
          </p:nvPr>
        </p:nvSpPr>
        <p:spPr/>
        <p:txBody>
          <a:bodyPr/>
          <a:lstStyle/>
          <a:p>
            <a:r>
              <a:rPr lang="en-US" dirty="0"/>
              <a:t>www.vanarsdelltd.com</a:t>
            </a:r>
          </a:p>
        </p:txBody>
      </p:sp>
      <p:sp>
        <p:nvSpPr>
          <p:cNvPr id="3" name="Slide Number Placeholder 2">
            <a:extLst>
              <a:ext uri="{FF2B5EF4-FFF2-40B4-BE49-F238E27FC236}">
                <a16:creationId xmlns:a16="http://schemas.microsoft.com/office/drawing/2014/main" xmlns="" id="{E6CEB35D-FF82-440C-ADC2-65C836A4001D}"/>
              </a:ext>
            </a:extLst>
          </p:cNvPr>
          <p:cNvSpPr>
            <a:spLocks noGrp="1"/>
          </p:cNvSpPr>
          <p:nvPr>
            <p:ph type="sldNum" sz="quarter" idx="12"/>
          </p:nvPr>
        </p:nvSpPr>
        <p:spPr/>
        <p:txBody>
          <a:bodyPr/>
          <a:lstStyle/>
          <a:p>
            <a:fld id="{D9BB3731-526F-4638-85F8-715D717FFC12}" type="slidenum">
              <a:rPr lang="en-US" smtClean="0"/>
              <a:t>37</a:t>
            </a:fld>
            <a:endParaRPr lang="en-US" dirty="0"/>
          </a:p>
        </p:txBody>
      </p:sp>
    </p:spTree>
    <p:extLst>
      <p:ext uri="{BB962C8B-B14F-4D97-AF65-F5344CB8AC3E}">
        <p14:creationId xmlns:p14="http://schemas.microsoft.com/office/powerpoint/2010/main" val="3953844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ompany logo">
            <a:extLst>
              <a:ext uri="{FF2B5EF4-FFF2-40B4-BE49-F238E27FC236}">
                <a16:creationId xmlns:a16="http://schemas.microsoft.com/office/drawing/2014/main" xmlns="" id="{4A015036-C466-40E2-9E51-321D601A5BA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6" name="Title 5">
            <a:extLst>
              <a:ext uri="{FF2B5EF4-FFF2-40B4-BE49-F238E27FC236}">
                <a16:creationId xmlns:a16="http://schemas.microsoft.com/office/drawing/2014/main" xmlns="" id="{352265A1-CA22-407F-AB4C-E1D3E445D448}"/>
              </a:ext>
            </a:extLst>
          </p:cNvPr>
          <p:cNvSpPr>
            <a:spLocks noGrp="1"/>
          </p:cNvSpPr>
          <p:nvPr>
            <p:ph type="title"/>
          </p:nvPr>
        </p:nvSpPr>
        <p:spPr/>
        <p:txBody>
          <a:bodyPr/>
          <a:lstStyle/>
          <a:p>
            <a:r>
              <a:rPr lang="en-US" dirty="0"/>
              <a:t>APPENDIX</a:t>
            </a:r>
          </a:p>
        </p:txBody>
      </p:sp>
      <p:sp>
        <p:nvSpPr>
          <p:cNvPr id="3" name="Date Placeholder 2">
            <a:extLst>
              <a:ext uri="{FF2B5EF4-FFF2-40B4-BE49-F238E27FC236}">
                <a16:creationId xmlns:a16="http://schemas.microsoft.com/office/drawing/2014/main" xmlns="" id="{EF69EB2E-32AD-4E56-ACCD-628499CF1A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xmlns="" id="{1AB07080-DDFB-4D26-BCE5-C73FB50C1E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xmlns="" id="{EBF8039A-CC91-4182-BE91-65DD91EAB0D8}"/>
              </a:ext>
            </a:extLst>
          </p:cNvPr>
          <p:cNvSpPr>
            <a:spLocks noGrp="1"/>
          </p:cNvSpPr>
          <p:nvPr>
            <p:ph type="sldNum" sz="quarter" idx="12"/>
          </p:nvPr>
        </p:nvSpPr>
        <p:spPr/>
        <p:txBody>
          <a:bodyPr/>
          <a:lstStyle/>
          <a:p>
            <a:fld id="{D9BB3731-526F-4638-85F8-715D717FFC12}" type="slidenum">
              <a:rPr lang="en-US" smtClean="0"/>
              <a:t>38</a:t>
            </a:fld>
            <a:endParaRPr lang="en-US" dirty="0"/>
          </a:p>
        </p:txBody>
      </p:sp>
      <p:pic>
        <p:nvPicPr>
          <p:cNvPr id="8" name="Picture Placeholder 7"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94499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ompany logo">
            <a:extLst>
              <a:ext uri="{FF2B5EF4-FFF2-40B4-BE49-F238E27FC236}">
                <a16:creationId xmlns:a16="http://schemas.microsoft.com/office/drawing/2014/main" xmlns="" id="{6B016DDB-8130-45B7-BB72-F41ED3F505C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5" name="Title 4">
            <a:extLst>
              <a:ext uri="{FF2B5EF4-FFF2-40B4-BE49-F238E27FC236}">
                <a16:creationId xmlns:a16="http://schemas.microsoft.com/office/drawing/2014/main" xmlns="" id="{25DFF455-C208-4ACA-9D5E-07DFF94D734C}"/>
              </a:ext>
            </a:extLst>
          </p:cNvPr>
          <p:cNvSpPr>
            <a:spLocks noGrp="1"/>
          </p:cNvSpPr>
          <p:nvPr>
            <p:ph type="title"/>
          </p:nvPr>
        </p:nvSpPr>
        <p:spPr/>
        <p:txBody>
          <a:bodyPr/>
          <a:lstStyle/>
          <a:p>
            <a:r>
              <a:rPr lang="en-US" dirty="0"/>
              <a:t>TESTIMONIALS</a:t>
            </a:r>
          </a:p>
        </p:txBody>
      </p:sp>
      <p:sp>
        <p:nvSpPr>
          <p:cNvPr id="16" name="Text Placeholder 15">
            <a:extLst>
              <a:ext uri="{FF2B5EF4-FFF2-40B4-BE49-F238E27FC236}">
                <a16:creationId xmlns:a16="http://schemas.microsoft.com/office/drawing/2014/main" xmlns="" id="{D3C315FA-2C72-425A-8738-94AC7A485D13}"/>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pic>
        <p:nvPicPr>
          <p:cNvPr id="23" name="Picture Placeholder 22" descr="Customer photo">
            <a:extLst>
              <a:ext uri="{FF2B5EF4-FFF2-40B4-BE49-F238E27FC236}">
                <a16:creationId xmlns:a16="http://schemas.microsoft.com/office/drawing/2014/main" xmlns="" id="{EC5013A9-73C2-4436-A997-22B4D6EAEEE6}"/>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8" name="Text Placeholder 7">
            <a:extLst>
              <a:ext uri="{FF2B5EF4-FFF2-40B4-BE49-F238E27FC236}">
                <a16:creationId xmlns:a16="http://schemas.microsoft.com/office/drawing/2014/main" xmlns="" id="{339A56BA-1FDB-4E0B-A0F7-34CBA24E31E6}"/>
              </a:ext>
            </a:extLst>
          </p:cNvPr>
          <p:cNvSpPr>
            <a:spLocks noGrp="1"/>
          </p:cNvSpPr>
          <p:nvPr>
            <p:ph type="body" sz="quarter" idx="20"/>
          </p:nvPr>
        </p:nvSpPr>
        <p:spPr/>
        <p:txBody>
          <a:bodyPr/>
          <a:lstStyle/>
          <a:p>
            <a:r>
              <a:rPr lang="en-US" dirty="0"/>
              <a:t>Person 1 Name</a:t>
            </a:r>
          </a:p>
        </p:txBody>
      </p:sp>
      <p:sp>
        <p:nvSpPr>
          <p:cNvPr id="9" name="Text Placeholder 8">
            <a:extLst>
              <a:ext uri="{FF2B5EF4-FFF2-40B4-BE49-F238E27FC236}">
                <a16:creationId xmlns:a16="http://schemas.microsoft.com/office/drawing/2014/main" xmlns="" id="{6629251B-60A0-41C6-BF2F-F37EACD62A8F}"/>
              </a:ext>
            </a:extLst>
          </p:cNvPr>
          <p:cNvSpPr>
            <a:spLocks noGrp="1"/>
          </p:cNvSpPr>
          <p:nvPr>
            <p:ph type="body" sz="quarter" idx="21"/>
          </p:nvPr>
        </p:nvSpPr>
        <p:spPr/>
        <p:txBody>
          <a:bodyPr/>
          <a:lstStyle/>
          <a:p>
            <a:r>
              <a:rPr lang="en-US" dirty="0"/>
              <a:t>Customer Member Title</a:t>
            </a:r>
          </a:p>
        </p:txBody>
      </p:sp>
      <p:sp>
        <p:nvSpPr>
          <p:cNvPr id="17" name="Text Placeholder 16">
            <a:extLst>
              <a:ext uri="{FF2B5EF4-FFF2-40B4-BE49-F238E27FC236}">
                <a16:creationId xmlns:a16="http://schemas.microsoft.com/office/drawing/2014/main" xmlns="" id="{9FD925B9-8911-46B8-ADBB-8C542F854430}"/>
              </a:ext>
            </a:extLst>
          </p:cNvPr>
          <p:cNvSpPr>
            <a:spLocks noGrp="1"/>
          </p:cNvSpPr>
          <p:nvPr>
            <p:ph type="body" sz="quarter" idx="14"/>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a:t>
            </a:r>
          </a:p>
        </p:txBody>
      </p:sp>
      <p:pic>
        <p:nvPicPr>
          <p:cNvPr id="25" name="Picture Placeholder 24" descr="Customer photo">
            <a:extLst>
              <a:ext uri="{FF2B5EF4-FFF2-40B4-BE49-F238E27FC236}">
                <a16:creationId xmlns:a16="http://schemas.microsoft.com/office/drawing/2014/main" xmlns="" id="{F3DF5F37-735C-40D5-A514-1754A803B04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4" name="Text Placeholder 13">
            <a:extLst>
              <a:ext uri="{FF2B5EF4-FFF2-40B4-BE49-F238E27FC236}">
                <a16:creationId xmlns:a16="http://schemas.microsoft.com/office/drawing/2014/main" xmlns="" id="{E25018DC-9437-4973-99F3-3FC98125F2FB}"/>
              </a:ext>
            </a:extLst>
          </p:cNvPr>
          <p:cNvSpPr>
            <a:spLocks noGrp="1"/>
          </p:cNvSpPr>
          <p:nvPr>
            <p:ph type="body" sz="quarter" idx="55"/>
          </p:nvPr>
        </p:nvSpPr>
        <p:spPr/>
        <p:txBody>
          <a:bodyPr/>
          <a:lstStyle/>
          <a:p>
            <a:r>
              <a:rPr lang="en-US" dirty="0"/>
              <a:t>Person 2 Name</a:t>
            </a:r>
          </a:p>
        </p:txBody>
      </p:sp>
      <p:sp>
        <p:nvSpPr>
          <p:cNvPr id="15" name="Text Placeholder 14">
            <a:extLst>
              <a:ext uri="{FF2B5EF4-FFF2-40B4-BE49-F238E27FC236}">
                <a16:creationId xmlns:a16="http://schemas.microsoft.com/office/drawing/2014/main" xmlns="" id="{04F776E8-D5AB-4C0C-92CC-3B247CEEBB01}"/>
              </a:ext>
            </a:extLst>
          </p:cNvPr>
          <p:cNvSpPr>
            <a:spLocks noGrp="1"/>
          </p:cNvSpPr>
          <p:nvPr>
            <p:ph type="body" sz="quarter" idx="56"/>
          </p:nvPr>
        </p:nvSpPr>
        <p:spPr/>
        <p:txBody>
          <a:bodyPr/>
          <a:lstStyle/>
          <a:p>
            <a:r>
              <a:rPr lang="en-US" dirty="0"/>
              <a:t>Customer Member Title</a:t>
            </a:r>
          </a:p>
        </p:txBody>
      </p:sp>
      <p:sp>
        <p:nvSpPr>
          <p:cNvPr id="18" name="Text Placeholder 17">
            <a:extLst>
              <a:ext uri="{FF2B5EF4-FFF2-40B4-BE49-F238E27FC236}">
                <a16:creationId xmlns:a16="http://schemas.microsoft.com/office/drawing/2014/main" xmlns="" id="{8A0C5994-CC8E-48FF-AF13-3D1C1D7266B5}"/>
              </a:ext>
            </a:extLst>
          </p:cNvPr>
          <p:cNvSpPr>
            <a:spLocks noGrp="1"/>
          </p:cNvSpPr>
          <p:nvPr>
            <p:ph type="body" sz="quarter"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a:t>
            </a:r>
          </a:p>
          <a:p>
            <a:endParaRPr lang="en-US" dirty="0"/>
          </a:p>
        </p:txBody>
      </p:sp>
      <p:pic>
        <p:nvPicPr>
          <p:cNvPr id="27" name="Picture Placeholder 26" descr="Customer photo">
            <a:extLst>
              <a:ext uri="{FF2B5EF4-FFF2-40B4-BE49-F238E27FC236}">
                <a16:creationId xmlns:a16="http://schemas.microsoft.com/office/drawing/2014/main" xmlns="" id="{CCC429AF-E6AE-4E81-8DCA-D310F78F5A6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a16="http://schemas.microsoft.com/office/drawing/2014/main" xmlns="" id="{BF830B4D-108F-4D16-B0D0-B7731A7E03B2}"/>
              </a:ext>
            </a:extLst>
          </p:cNvPr>
          <p:cNvSpPr>
            <a:spLocks noGrp="1"/>
          </p:cNvSpPr>
          <p:nvPr>
            <p:ph type="body" sz="quarter" idx="52"/>
          </p:nvPr>
        </p:nvSpPr>
        <p:spPr>
          <a:xfrm>
            <a:off x="9060462" y="4732171"/>
            <a:ext cx="2149559" cy="325986"/>
          </a:xfrm>
        </p:spPr>
        <p:txBody>
          <a:bodyPr/>
          <a:lstStyle/>
          <a:p>
            <a:r>
              <a:rPr lang="en-US" dirty="0"/>
              <a:t>Person 3 Name</a:t>
            </a:r>
          </a:p>
        </p:txBody>
      </p:sp>
      <p:sp>
        <p:nvSpPr>
          <p:cNvPr id="12" name="Text Placeholder 11">
            <a:extLst>
              <a:ext uri="{FF2B5EF4-FFF2-40B4-BE49-F238E27FC236}">
                <a16:creationId xmlns:a16="http://schemas.microsoft.com/office/drawing/2014/main" xmlns="" id="{8BB4FC88-DC3D-437D-B28B-E72C98A12C17}"/>
              </a:ext>
            </a:extLst>
          </p:cNvPr>
          <p:cNvSpPr>
            <a:spLocks noGrp="1"/>
          </p:cNvSpPr>
          <p:nvPr>
            <p:ph type="body" sz="quarter" idx="53"/>
          </p:nvPr>
        </p:nvSpPr>
        <p:spPr/>
        <p:txBody>
          <a:bodyPr/>
          <a:lstStyle/>
          <a:p>
            <a:r>
              <a:rPr lang="en-US" dirty="0"/>
              <a:t>Customer Member Title</a:t>
            </a:r>
          </a:p>
        </p:txBody>
      </p:sp>
      <p:sp>
        <p:nvSpPr>
          <p:cNvPr id="2" name="Date Placeholder 1">
            <a:extLst>
              <a:ext uri="{FF2B5EF4-FFF2-40B4-BE49-F238E27FC236}">
                <a16:creationId xmlns:a16="http://schemas.microsoft.com/office/drawing/2014/main" xmlns="" id="{B704D670-3B89-4C71-A369-729E8534643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1CB68A50-8C3B-4ABB-8E3E-121FFCFE44DD}"/>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5E6E6113-932B-4EB0-B961-C20936DBC569}"/>
              </a:ext>
            </a:extLst>
          </p:cNvPr>
          <p:cNvSpPr>
            <a:spLocks noGrp="1"/>
          </p:cNvSpPr>
          <p:nvPr>
            <p:ph type="sldNum" sz="quarter" idx="12"/>
          </p:nvPr>
        </p:nvSpPr>
        <p:spPr/>
        <p:txBody>
          <a:bodyPr/>
          <a:lstStyle/>
          <a:p>
            <a:fld id="{D9BB3731-526F-4638-85F8-715D717FFC12}" type="slidenum">
              <a:rPr lang="en-US" smtClean="0"/>
              <a:t>39</a:t>
            </a:fld>
            <a:endParaRPr lang="en-US" dirty="0"/>
          </a:p>
        </p:txBody>
      </p:sp>
    </p:spTree>
    <p:extLst>
      <p:ext uri="{BB962C8B-B14F-4D97-AF65-F5344CB8AC3E}">
        <p14:creationId xmlns:p14="http://schemas.microsoft.com/office/powerpoint/2010/main" val="2240044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849F580-01FD-484E-9950-47D2C72C0F18}"/>
              </a:ext>
            </a:extLst>
          </p:cNvPr>
          <p:cNvSpPr>
            <a:spLocks noGrp="1"/>
          </p:cNvSpPr>
          <p:nvPr>
            <p:ph type="title"/>
          </p:nvPr>
        </p:nvSpPr>
        <p:spPr>
          <a:xfrm>
            <a:off x="838200" y="1191796"/>
            <a:ext cx="5262327" cy="1325563"/>
          </a:xfrm>
        </p:spPr>
        <p:txBody>
          <a:bodyPr/>
          <a:lstStyle/>
          <a:p>
            <a:r>
              <a:rPr lang="en-US" dirty="0" smtClean="0"/>
              <a:t>OBJECTIVE</a:t>
            </a:r>
            <a:endParaRPr lang="en-US" dirty="0"/>
          </a:p>
        </p:txBody>
      </p:sp>
      <p:sp>
        <p:nvSpPr>
          <p:cNvPr id="6" name="Text Placeholder 5">
            <a:extLst>
              <a:ext uri="{FF2B5EF4-FFF2-40B4-BE49-F238E27FC236}">
                <a16:creationId xmlns:a16="http://schemas.microsoft.com/office/drawing/2014/main" xmlns="" id="{597E66D7-791B-4DE1-9B2A-979805735D1C}"/>
              </a:ext>
            </a:extLst>
          </p:cNvPr>
          <p:cNvSpPr>
            <a:spLocks noGrp="1"/>
          </p:cNvSpPr>
          <p:nvPr>
            <p:ph type="body" idx="13"/>
          </p:nvPr>
        </p:nvSpPr>
        <p:spPr>
          <a:xfrm>
            <a:off x="862258" y="3295650"/>
            <a:ext cx="5233742" cy="2762249"/>
          </a:xfrm>
        </p:spPr>
        <p:txBody>
          <a:bodyPr>
            <a:noAutofit/>
          </a:bodyPr>
          <a:lstStyle/>
          <a:p>
            <a:pPr marL="0" indent="0">
              <a:lnSpc>
                <a:spcPct val="100000"/>
              </a:lnSpc>
              <a:spcBef>
                <a:spcPts val="0"/>
              </a:spcBef>
              <a:buNone/>
            </a:pPr>
            <a:r>
              <a:rPr lang="en-US" sz="2400" dirty="0"/>
              <a:t>The objective of this project is to </a:t>
            </a:r>
            <a:r>
              <a:rPr lang="en-US" sz="2400" dirty="0" smtClean="0"/>
              <a:t>evaluate </a:t>
            </a:r>
            <a:r>
              <a:rPr lang="en-US" sz="2400" dirty="0"/>
              <a:t>the potential for WOW! to invest in the U.S. wind turbine market. </a:t>
            </a:r>
            <a:r>
              <a:rPr lang="en-US" sz="2400" dirty="0" smtClean="0"/>
              <a:t>The </a:t>
            </a:r>
            <a:r>
              <a:rPr lang="en-US" sz="2400" dirty="0"/>
              <a:t>research will explore investment opportunities, funding sources, and potential partners to inform the decision of whether WOW! should enter this market.</a:t>
            </a:r>
          </a:p>
        </p:txBody>
      </p:sp>
      <p:sp>
        <p:nvSpPr>
          <p:cNvPr id="4" name="Slide Number Placeholder 3">
            <a:extLst>
              <a:ext uri="{FF2B5EF4-FFF2-40B4-BE49-F238E27FC236}">
                <a16:creationId xmlns:a16="http://schemas.microsoft.com/office/drawing/2014/main" xmlns="" id="{9AD83D5D-8E65-42E8-BA74-2E2799FED62A}"/>
              </a:ext>
            </a:extLst>
          </p:cNvPr>
          <p:cNvSpPr>
            <a:spLocks noGrp="1"/>
          </p:cNvSpPr>
          <p:nvPr>
            <p:ph type="sldNum" sz="quarter" idx="12"/>
          </p:nvPr>
        </p:nvSpPr>
        <p:spPr/>
        <p:txBody>
          <a:bodyPr/>
          <a:lstStyle/>
          <a:p>
            <a:fld id="{D9BB3731-526F-4638-85F8-715D717FFC12}" type="slidenum">
              <a:rPr lang="en-US" smtClean="0"/>
              <a:pPr/>
              <a:t>4</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xmlns="" id="{A9D207C6-1820-46B5-82E6-35F81661B5E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6" name="Title 5">
            <a:extLst>
              <a:ext uri="{FF2B5EF4-FFF2-40B4-BE49-F238E27FC236}">
                <a16:creationId xmlns:a16="http://schemas.microsoft.com/office/drawing/2014/main" xmlns="" id="{9F4F263D-44CF-4256-B0B7-DB7B93DCE469}"/>
              </a:ext>
            </a:extLst>
          </p:cNvPr>
          <p:cNvSpPr>
            <a:spLocks noGrp="1"/>
          </p:cNvSpPr>
          <p:nvPr>
            <p:ph type="title"/>
          </p:nvPr>
        </p:nvSpPr>
        <p:spPr/>
        <p:txBody>
          <a:bodyPr/>
          <a:lstStyle/>
          <a:p>
            <a:r>
              <a:rPr lang="en-US" dirty="0"/>
              <a:t>CASE STUDY</a:t>
            </a:r>
          </a:p>
        </p:txBody>
      </p:sp>
      <p:sp>
        <p:nvSpPr>
          <p:cNvPr id="5" name="Text Placeholder 4">
            <a:extLst>
              <a:ext uri="{FF2B5EF4-FFF2-40B4-BE49-F238E27FC236}">
                <a16:creationId xmlns:a16="http://schemas.microsoft.com/office/drawing/2014/main" xmlns="" id="{86AF0B17-1BF8-4D49-9FE3-CB000C24D6DA}"/>
              </a:ext>
            </a:extLst>
          </p:cNvPr>
          <p:cNvSpPr>
            <a:spLocks noGrp="1"/>
          </p:cNvSpPr>
          <p:nvPr>
            <p:ph type="body" idx="1"/>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br>
              <a:rPr lang="en-US" dirty="0"/>
            </a:br>
            <a:r>
              <a:rPr lang="en-US" dirty="0"/>
              <a:t>sit amet commodo</a:t>
            </a:r>
            <a:br>
              <a:rPr lang="en-US" dirty="0"/>
            </a:br>
            <a:r>
              <a:rPr lang="en-US" dirty="0"/>
              <a:t>magna eros quis urna.</a:t>
            </a:r>
          </a:p>
          <a:p>
            <a:endParaRPr lang="en-US" dirty="0"/>
          </a:p>
        </p:txBody>
      </p:sp>
      <p:sp>
        <p:nvSpPr>
          <p:cNvPr id="8" name="Text Placeholder 7">
            <a:extLst>
              <a:ext uri="{FF2B5EF4-FFF2-40B4-BE49-F238E27FC236}">
                <a16:creationId xmlns:a16="http://schemas.microsoft.com/office/drawing/2014/main" xmlns="" id="{89B313DA-1EA5-4F22-AD74-85D6A634267D}"/>
              </a:ext>
            </a:extLst>
          </p:cNvPr>
          <p:cNvSpPr>
            <a:spLocks noGrp="1"/>
          </p:cNvSpPr>
          <p:nvPr>
            <p:ph type="body" sz="quarter" idx="2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 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sp>
        <p:nvSpPr>
          <p:cNvPr id="9" name="Text Placeholder 8">
            <a:extLst>
              <a:ext uri="{FF2B5EF4-FFF2-40B4-BE49-F238E27FC236}">
                <a16:creationId xmlns:a16="http://schemas.microsoft.com/office/drawing/2014/main" xmlns="" id="{E6FF25D4-9324-46BC-8A31-2A3CA8B30EC8}"/>
              </a:ext>
            </a:extLst>
          </p:cNvPr>
          <p:cNvSpPr>
            <a:spLocks noGrp="1"/>
          </p:cNvSpPr>
          <p:nvPr>
            <p:ph type="body" sz="quarter" idx="28"/>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2" name="Date Placeholder 1">
            <a:extLst>
              <a:ext uri="{FF2B5EF4-FFF2-40B4-BE49-F238E27FC236}">
                <a16:creationId xmlns:a16="http://schemas.microsoft.com/office/drawing/2014/main" xmlns="" id="{91ADCF45-FFD5-4031-BF53-493C3177C00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CACCD4AC-158A-4AC0-A50F-5B258986C99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8453277D-7640-45AA-AE6C-D1715F362183}"/>
              </a:ext>
            </a:extLst>
          </p:cNvPr>
          <p:cNvSpPr>
            <a:spLocks noGrp="1"/>
          </p:cNvSpPr>
          <p:nvPr>
            <p:ph type="sldNum" sz="quarter" idx="12"/>
          </p:nvPr>
        </p:nvSpPr>
        <p:spPr/>
        <p:txBody>
          <a:bodyPr/>
          <a:lstStyle/>
          <a:p>
            <a:fld id="{D9BB3731-526F-4638-85F8-715D717FFC12}" type="slidenum">
              <a:rPr lang="en-US" smtClean="0"/>
              <a:t>40</a:t>
            </a:fld>
            <a:endParaRPr lang="en-US" dirty="0"/>
          </a:p>
        </p:txBody>
      </p:sp>
    </p:spTree>
    <p:extLst>
      <p:ext uri="{BB962C8B-B14F-4D97-AF65-F5344CB8AC3E}">
        <p14:creationId xmlns:p14="http://schemas.microsoft.com/office/powerpoint/2010/main" val="968078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xmlns="" id="{4342AC73-0816-42CC-A705-F050B94ACE3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7" name="Title 6">
            <a:extLst>
              <a:ext uri="{FF2B5EF4-FFF2-40B4-BE49-F238E27FC236}">
                <a16:creationId xmlns:a16="http://schemas.microsoft.com/office/drawing/2014/main" xmlns="" id="{F184174A-FD67-4972-BAB9-4955DA640951}"/>
              </a:ext>
            </a:extLst>
          </p:cNvPr>
          <p:cNvSpPr>
            <a:spLocks noGrp="1"/>
          </p:cNvSpPr>
          <p:nvPr>
            <p:ph type="title"/>
          </p:nvPr>
        </p:nvSpPr>
        <p:spPr/>
        <p:txBody>
          <a:bodyPr/>
          <a:lstStyle/>
          <a:p>
            <a:r>
              <a:rPr lang="en-US" dirty="0"/>
              <a:t>MOBILE VERSION</a:t>
            </a:r>
          </a:p>
        </p:txBody>
      </p:sp>
      <p:sp>
        <p:nvSpPr>
          <p:cNvPr id="5" name="Text Placeholder 4">
            <a:extLst>
              <a:ext uri="{FF2B5EF4-FFF2-40B4-BE49-F238E27FC236}">
                <a16:creationId xmlns:a16="http://schemas.microsoft.com/office/drawing/2014/main" xmlns="" id="{F3360343-05A0-421B-88A9-4E27C387D48E}"/>
              </a:ext>
            </a:extLst>
          </p:cNvPr>
          <p:cNvSpPr>
            <a:spLocks noGrp="1"/>
          </p:cNvSpPr>
          <p:nvPr>
            <p:ph type="body" idx="1"/>
          </p:nvPr>
        </p:nvSpPr>
        <p:spPr/>
        <p:txBody>
          <a:bodyPr>
            <a:normAutofit/>
          </a:bodyPr>
          <a:lstStyle/>
          <a:p>
            <a:r>
              <a:rPr lang="en-US" dirty="0"/>
              <a:t>Lorem ipsum dolor sit amet, consectetuer adipiscing elit. Maecenas porttitor congue massa</a:t>
            </a:r>
          </a:p>
        </p:txBody>
      </p:sp>
      <p:sp>
        <p:nvSpPr>
          <p:cNvPr id="6" name="Text Placeholder 5">
            <a:extLst>
              <a:ext uri="{FF2B5EF4-FFF2-40B4-BE49-F238E27FC236}">
                <a16:creationId xmlns:a16="http://schemas.microsoft.com/office/drawing/2014/main" xmlns="" id="{844FEE34-740F-4F7C-82ED-7D87E043693A}"/>
              </a:ext>
            </a:extLst>
          </p:cNvPr>
          <p:cNvSpPr>
            <a:spLocks noGrp="1"/>
          </p:cNvSpPr>
          <p:nvPr>
            <p:ph type="body"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14" name="Picture Placeholder 13" descr="Coins and banknotes">
            <a:extLst>
              <a:ext uri="{FF2B5EF4-FFF2-40B4-BE49-F238E27FC236}">
                <a16:creationId xmlns:a16="http://schemas.microsoft.com/office/drawing/2014/main" xmlns="" id="{C998F6BF-B93B-4E02-958D-555A4955D963}"/>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2" name="Date Placeholder 1">
            <a:extLst>
              <a:ext uri="{FF2B5EF4-FFF2-40B4-BE49-F238E27FC236}">
                <a16:creationId xmlns:a16="http://schemas.microsoft.com/office/drawing/2014/main" xmlns="" id="{0E47A24F-55EA-4A76-9DD8-83CBBEF2A8E2}"/>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8204093A-E2E1-4185-B610-C519FF774386}"/>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4B22B422-9764-4BEF-BDE2-B1C4C815CE3D}"/>
              </a:ext>
            </a:extLst>
          </p:cNvPr>
          <p:cNvSpPr>
            <a:spLocks noGrp="1"/>
          </p:cNvSpPr>
          <p:nvPr>
            <p:ph type="sldNum" sz="quarter" idx="12"/>
          </p:nvPr>
        </p:nvSpPr>
        <p:spPr/>
        <p:txBody>
          <a:bodyPr/>
          <a:lstStyle/>
          <a:p>
            <a:fld id="{D9BB3731-526F-4638-85F8-715D717FFC12}" type="slidenum">
              <a:rPr lang="en-US" smtClean="0"/>
              <a:t>41</a:t>
            </a:fld>
            <a:endParaRPr lang="en-US" dirty="0"/>
          </a:p>
        </p:txBody>
      </p:sp>
    </p:spTree>
    <p:extLst>
      <p:ext uri="{BB962C8B-B14F-4D97-AF65-F5344CB8AC3E}">
        <p14:creationId xmlns:p14="http://schemas.microsoft.com/office/powerpoint/2010/main" val="60091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093E608-0E19-4F68-A6B7-B0A2A26356CB}"/>
              </a:ext>
            </a:extLst>
          </p:cNvPr>
          <p:cNvSpPr>
            <a:spLocks noGrp="1"/>
          </p:cNvSpPr>
          <p:nvPr>
            <p:ph type="title"/>
          </p:nvPr>
        </p:nvSpPr>
        <p:spPr/>
        <p:txBody>
          <a:bodyPr/>
          <a:lstStyle/>
          <a:p>
            <a:r>
              <a:rPr lang="en-US" dirty="0" smtClean="0"/>
              <a:t>AGENDA</a:t>
            </a:r>
            <a:endParaRPr lang="en-US" dirty="0"/>
          </a:p>
        </p:txBody>
      </p:sp>
      <p:pic>
        <p:nvPicPr>
          <p:cNvPr id="36" name="Picture Placeholder 35" descr="House icon">
            <a:extLst>
              <a:ext uri="{FF2B5EF4-FFF2-40B4-BE49-F238E27FC236}">
                <a16:creationId xmlns:a16="http://schemas.microsoft.com/office/drawing/2014/main" xmlns="" id="{4B47D04C-E51A-4CB6-9B18-9D632E3010AB}"/>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6818" r="6818"/>
          <a:stretch/>
        </p:blipFill>
        <p:spPr/>
      </p:pic>
      <p:sp>
        <p:nvSpPr>
          <p:cNvPr id="13" name="Text Placeholder 12">
            <a:extLst>
              <a:ext uri="{FF2B5EF4-FFF2-40B4-BE49-F238E27FC236}">
                <a16:creationId xmlns:a16="http://schemas.microsoft.com/office/drawing/2014/main" xmlns="" id="{288B31D3-0789-4DF4-AD20-93415472DD16}"/>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xmlns="" id="{AB6641A0-4192-4E0C-BB0D-ECA53D186AF8}"/>
              </a:ext>
            </a:extLst>
          </p:cNvPr>
          <p:cNvSpPr>
            <a:spLocks noGrp="1"/>
          </p:cNvSpPr>
          <p:nvPr>
            <p:ph type="body" idx="13"/>
          </p:nvPr>
        </p:nvSpPr>
        <p:spPr/>
        <p:txBody>
          <a:bodyPr/>
          <a:lstStyle/>
          <a:p>
            <a:r>
              <a:rPr lang="en-US" dirty="0"/>
              <a:t>Lorem ipsum dolor sit amet, consectetuer adipiscing elit. Maecenas porttitor congue massa</a:t>
            </a:r>
          </a:p>
        </p:txBody>
      </p:sp>
      <p:pic>
        <p:nvPicPr>
          <p:cNvPr id="38" name="Picture Placeholder 37" descr="Calendar icon">
            <a:extLst>
              <a:ext uri="{FF2B5EF4-FFF2-40B4-BE49-F238E27FC236}">
                <a16:creationId xmlns:a16="http://schemas.microsoft.com/office/drawing/2014/main" xmlns="" id="{E870BD4A-115C-4093-BB73-28C846074B2D}"/>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6818" r="6818"/>
          <a:stretch>
            <a:fillRect/>
          </a:stretch>
        </p:blipFill>
        <p:spPr/>
      </p:pic>
      <p:sp>
        <p:nvSpPr>
          <p:cNvPr id="32" name="Text Placeholder 31">
            <a:extLst>
              <a:ext uri="{FF2B5EF4-FFF2-40B4-BE49-F238E27FC236}">
                <a16:creationId xmlns:a16="http://schemas.microsoft.com/office/drawing/2014/main" xmlns="" id="{E19D2F06-5815-4EF2-9A13-83A5ABF34AC6}"/>
              </a:ext>
            </a:extLst>
          </p:cNvPr>
          <p:cNvSpPr>
            <a:spLocks noGrp="1"/>
          </p:cNvSpPr>
          <p:nvPr>
            <p:ph type="body" idx="27"/>
          </p:nvPr>
        </p:nvSpPr>
        <p:spPr/>
        <p:txBody>
          <a:bodyPr/>
          <a:lstStyle/>
          <a:p>
            <a:r>
              <a:rPr lang="en-US" dirty="0"/>
              <a:t>Section 2 Title</a:t>
            </a:r>
          </a:p>
        </p:txBody>
      </p:sp>
      <p:sp>
        <p:nvSpPr>
          <p:cNvPr id="31" name="Text Placeholder 30">
            <a:extLst>
              <a:ext uri="{FF2B5EF4-FFF2-40B4-BE49-F238E27FC236}">
                <a16:creationId xmlns:a16="http://schemas.microsoft.com/office/drawing/2014/main" xmlns="" id="{EB2B0B62-81FA-4A47-82F8-3D22126720F2}"/>
              </a:ext>
            </a:extLst>
          </p:cNvPr>
          <p:cNvSpPr>
            <a:spLocks noGrp="1"/>
          </p:cNvSpPr>
          <p:nvPr>
            <p:ph type="body" idx="26"/>
          </p:nvPr>
        </p:nvSpPr>
        <p:spPr/>
        <p:txBody>
          <a:bodyPr/>
          <a:lstStyle/>
          <a:p>
            <a:r>
              <a:rPr lang="en-US" dirty="0"/>
              <a:t>Lorem ipsum dolor sit amet, consectetuer adipiscing elit. Maecenas porttitor congue massa</a:t>
            </a:r>
          </a:p>
        </p:txBody>
      </p:sp>
      <p:pic>
        <p:nvPicPr>
          <p:cNvPr id="40" name="Picture Placeholder 39" descr="Building icon">
            <a:extLst>
              <a:ext uri="{FF2B5EF4-FFF2-40B4-BE49-F238E27FC236}">
                <a16:creationId xmlns:a16="http://schemas.microsoft.com/office/drawing/2014/main" xmlns="" id="{581E6194-7E02-4563-8932-E13250B2F8D7}"/>
              </a:ext>
            </a:extLst>
          </p:cNvPr>
          <p:cNvPicPr>
            <a:picLocks noGrp="1" noChangeAspect="1"/>
          </p:cNvPicPr>
          <p:nvPr>
            <p:ph type="pic" sz="quarter" idx="19"/>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l="6912" r="6912"/>
          <a:stretch>
            <a:fillRect/>
          </a:stretch>
        </p:blipFill>
        <p:spPr/>
      </p:pic>
      <p:sp>
        <p:nvSpPr>
          <p:cNvPr id="30" name="Text Placeholder 29">
            <a:extLst>
              <a:ext uri="{FF2B5EF4-FFF2-40B4-BE49-F238E27FC236}">
                <a16:creationId xmlns:a16="http://schemas.microsoft.com/office/drawing/2014/main" xmlns="" id="{B475F4D3-1586-43BE-AC84-DD98C4648AEF}"/>
              </a:ext>
            </a:extLst>
          </p:cNvPr>
          <p:cNvSpPr>
            <a:spLocks noGrp="1"/>
          </p:cNvSpPr>
          <p:nvPr>
            <p:ph type="body" idx="25"/>
          </p:nvPr>
        </p:nvSpPr>
        <p:spPr/>
        <p:txBody>
          <a:bodyPr/>
          <a:lstStyle/>
          <a:p>
            <a:r>
              <a:rPr lang="en-US" dirty="0"/>
              <a:t>Section 3 Title</a:t>
            </a:r>
          </a:p>
        </p:txBody>
      </p:sp>
      <p:sp>
        <p:nvSpPr>
          <p:cNvPr id="29" name="Text Placeholder 28">
            <a:extLst>
              <a:ext uri="{FF2B5EF4-FFF2-40B4-BE49-F238E27FC236}">
                <a16:creationId xmlns:a16="http://schemas.microsoft.com/office/drawing/2014/main" xmlns="" id="{38F85239-F67E-4690-A7E1-BD84D7D66F67}"/>
              </a:ext>
            </a:extLst>
          </p:cNvPr>
          <p:cNvSpPr>
            <a:spLocks noGrp="1"/>
          </p:cNvSpPr>
          <p:nvPr>
            <p:ph type="body" idx="24"/>
          </p:nvPr>
        </p:nvSpPr>
        <p:spPr/>
        <p:txBody>
          <a:bodyPr/>
          <a:lstStyle/>
          <a:p>
            <a:r>
              <a:rPr lang="en-US" dirty="0"/>
              <a:t>Lorem ipsum dolor sit amet, consectetuer adipiscing elit. Maecenas porttitor congue massa</a:t>
            </a:r>
          </a:p>
        </p:txBody>
      </p:sp>
      <p:pic>
        <p:nvPicPr>
          <p:cNvPr id="42" name="Picture Placeholder 41" descr="Skyscraper icon">
            <a:extLst>
              <a:ext uri="{FF2B5EF4-FFF2-40B4-BE49-F238E27FC236}">
                <a16:creationId xmlns:a16="http://schemas.microsoft.com/office/drawing/2014/main" xmlns="" id="{FD86819F-08DB-4109-B97C-F624E08E0BB6}"/>
              </a:ext>
            </a:extLst>
          </p:cNvPr>
          <p:cNvPicPr>
            <a:picLocks noGrp="1" noChangeAspect="1"/>
          </p:cNvPicPr>
          <p:nvPr>
            <p:ph type="pic" sz="quarter" idx="18"/>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l="6912" r="6912"/>
          <a:stretch>
            <a:fillRect/>
          </a:stretch>
        </p:blipFill>
        <p:spPr/>
      </p:pic>
      <p:sp>
        <p:nvSpPr>
          <p:cNvPr id="28"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p:txBody>
          <a:bodyPr/>
          <a:lstStyle/>
          <a:p>
            <a:r>
              <a:rPr lang="en-US" dirty="0"/>
              <a:t>Section 4 Title</a:t>
            </a:r>
          </a:p>
        </p:txBody>
      </p:sp>
      <p:sp>
        <p:nvSpPr>
          <p:cNvPr id="27" name="Text Placeholder 26">
            <a:extLst>
              <a:ext uri="{FF2B5EF4-FFF2-40B4-BE49-F238E27FC236}">
                <a16:creationId xmlns:a16="http://schemas.microsoft.com/office/drawing/2014/main" xmlns="" id="{10B5C6C9-790B-40AD-BDF9-C8BB22080734}"/>
              </a:ext>
            </a:extLst>
          </p:cNvPr>
          <p:cNvSpPr>
            <a:spLocks noGrp="1"/>
          </p:cNvSpPr>
          <p:nvPr>
            <p:ph type="body" idx="22"/>
          </p:nvPr>
        </p:nvSpPr>
        <p:spPr/>
        <p:txBody>
          <a:bodyPr/>
          <a:lstStyle/>
          <a:p>
            <a:r>
              <a:rPr lang="en-US" dirty="0"/>
              <a:t>Lorem ipsum dolor sit amet, consectetuer adipiscing elit. Maecenas porttitor congue massa</a:t>
            </a:r>
          </a:p>
        </p:txBody>
      </p:sp>
      <p:sp>
        <p:nvSpPr>
          <p:cNvPr id="4" name="Slide Number Placeholder 3">
            <a:extLst>
              <a:ext uri="{FF2B5EF4-FFF2-40B4-BE49-F238E27FC236}">
                <a16:creationId xmlns:a16="http://schemas.microsoft.com/office/drawing/2014/main" xmlns="" id="{298BFDA7-2AA5-49BB-B8CE-5BAAD8CFE114}"/>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
        <p:nvSpPr>
          <p:cNvPr id="8" name="Text Placeholder 7"/>
          <p:cNvSpPr>
            <a:spLocks noGrp="1"/>
          </p:cNvSpPr>
          <p:nvPr>
            <p:ph type="body" idx="1"/>
          </p:nvPr>
        </p:nvSpPr>
        <p:spPr/>
        <p:txBody>
          <a:bodyPr/>
          <a:lstStyle/>
          <a:p>
            <a:endParaRPr lang="en-SG"/>
          </a:p>
        </p:txBody>
      </p:sp>
      <p:sp>
        <p:nvSpPr>
          <p:cNvPr id="9" name="TextBox 8"/>
          <p:cNvSpPr txBox="1"/>
          <p:nvPr/>
        </p:nvSpPr>
        <p:spPr>
          <a:xfrm>
            <a:off x="158400" y="136800"/>
            <a:ext cx="2253600" cy="461665"/>
          </a:xfrm>
          <a:prstGeom prst="rect">
            <a:avLst/>
          </a:prstGeom>
          <a:solidFill>
            <a:srgbClr val="FFFF00"/>
          </a:solidFill>
        </p:spPr>
        <p:txBody>
          <a:bodyPr wrap="square" rtlCol="0">
            <a:spAutoFit/>
          </a:bodyPr>
          <a:lstStyle/>
          <a:p>
            <a:pPr algn="ctr"/>
            <a:r>
              <a:rPr lang="en-SG" sz="2400" b="1" dirty="0" smtClean="0">
                <a:solidFill>
                  <a:schemeClr val="tx2"/>
                </a:solidFill>
              </a:rPr>
              <a:t>To be updated</a:t>
            </a:r>
            <a:endParaRPr lang="en-SG" sz="2400" b="1" dirty="0">
              <a:solidFill>
                <a:schemeClr val="tx2"/>
              </a:solidFill>
            </a:endParaRPr>
          </a:p>
        </p:txBody>
      </p:sp>
    </p:spTree>
    <p:extLst>
      <p:ext uri="{BB962C8B-B14F-4D97-AF65-F5344CB8AC3E}">
        <p14:creationId xmlns:p14="http://schemas.microsoft.com/office/powerpoint/2010/main" val="3383708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U.S. Power Generation Market</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6</a:t>
            </a:fld>
            <a:endParaRPr lang="en-US" dirty="0"/>
          </a:p>
        </p:txBody>
      </p:sp>
    </p:spTree>
    <p:extLst>
      <p:ext uri="{BB962C8B-B14F-4D97-AF65-F5344CB8AC3E}">
        <p14:creationId xmlns:p14="http://schemas.microsoft.com/office/powerpoint/2010/main" val="105777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smtClean="0"/>
              <a:t>Global investments in renewable energy are largely focused on solar and wind.</a:t>
            </a:r>
            <a:endParaRPr lang="en-SG" sz="2800" dirty="0"/>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3927375588"/>
              </p:ext>
            </p:extLst>
          </p:nvPr>
        </p:nvGraphicFramePr>
        <p:xfrm>
          <a:off x="419099" y="1841242"/>
          <a:ext cx="5438776"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p:cNvSpPr txBox="1"/>
          <p:nvPr/>
        </p:nvSpPr>
        <p:spPr>
          <a:xfrm>
            <a:off x="4168800" y="4172323"/>
            <a:ext cx="1310400" cy="307777"/>
          </a:xfrm>
          <a:prstGeom prst="rect">
            <a:avLst/>
          </a:prstGeom>
          <a:noFill/>
        </p:spPr>
        <p:txBody>
          <a:bodyPr wrap="square" rtlCol="0">
            <a:spAutoFit/>
          </a:bodyPr>
          <a:lstStyle/>
          <a:p>
            <a:pPr algn="ctr"/>
            <a:r>
              <a:rPr lang="en-SG" sz="1400" b="1" dirty="0" smtClean="0">
                <a:solidFill>
                  <a:schemeClr val="bg1"/>
                </a:solidFill>
              </a:rPr>
              <a:t>Wind energy</a:t>
            </a:r>
            <a:endParaRPr lang="en-SG" sz="1400" b="1" dirty="0">
              <a:solidFill>
                <a:schemeClr val="bg1"/>
              </a:solidFill>
            </a:endParaRPr>
          </a:p>
        </p:txBody>
      </p:sp>
      <p:sp>
        <p:nvSpPr>
          <p:cNvPr id="30" name="TextBox 29"/>
          <p:cNvSpPr txBox="1"/>
          <p:nvPr/>
        </p:nvSpPr>
        <p:spPr>
          <a:xfrm>
            <a:off x="4168800" y="3117617"/>
            <a:ext cx="1310400" cy="307777"/>
          </a:xfrm>
          <a:prstGeom prst="rect">
            <a:avLst/>
          </a:prstGeom>
          <a:noFill/>
        </p:spPr>
        <p:txBody>
          <a:bodyPr wrap="square" rtlCol="0">
            <a:spAutoFit/>
          </a:bodyPr>
          <a:lstStyle/>
          <a:p>
            <a:pPr algn="ctr"/>
            <a:r>
              <a:rPr lang="en-SG" sz="1400" b="1" dirty="0" smtClean="0">
                <a:solidFill>
                  <a:schemeClr val="bg1"/>
                </a:solidFill>
              </a:rPr>
              <a:t>Solar energy</a:t>
            </a:r>
            <a:endParaRPr lang="en-SG" sz="1400" b="1" dirty="0">
              <a:solidFill>
                <a:schemeClr val="bg1"/>
              </a:solidFill>
            </a:endParaRP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UN Environment, Frankfurt School-UNEP Centre, BNEF</a:t>
            </a:r>
            <a:endParaRPr lang="en-US" dirty="0"/>
          </a:p>
        </p:txBody>
      </p:sp>
      <p:graphicFrame>
        <p:nvGraphicFramePr>
          <p:cNvPr id="39" name="Chart 38"/>
          <p:cNvGraphicFramePr/>
          <p:nvPr>
            <p:extLst>
              <p:ext uri="{D42A27DB-BD31-4B8C-83A1-F6EECF244321}">
                <p14:modId xmlns:p14="http://schemas.microsoft.com/office/powerpoint/2010/main" val="3533959746"/>
              </p:ext>
            </p:extLst>
          </p:nvPr>
        </p:nvGraphicFramePr>
        <p:xfrm>
          <a:off x="6348412" y="1841242"/>
          <a:ext cx="5424488" cy="440359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69263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179855502"/>
              </p:ext>
            </p:extLst>
          </p:nvPr>
        </p:nvGraphicFramePr>
        <p:xfrm>
          <a:off x="419100" y="1859165"/>
          <a:ext cx="5424488" cy="44035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ext uri="{D42A27DB-BD31-4B8C-83A1-F6EECF244321}">
                <p14:modId xmlns:p14="http://schemas.microsoft.com/office/powerpoint/2010/main" val="980008533"/>
              </p:ext>
            </p:extLst>
          </p:nvPr>
        </p:nvGraphicFramePr>
        <p:xfrm>
          <a:off x="6348412" y="1859165"/>
          <a:ext cx="5424488" cy="4403593"/>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rmAutofit fontScale="90000"/>
          </a:bodyPr>
          <a:lstStyle/>
          <a:p>
            <a:r>
              <a:rPr lang="en-SG" sz="2800" dirty="0" smtClean="0"/>
              <a:t>While </a:t>
            </a:r>
            <a:r>
              <a:rPr lang="en-SG" sz="2800" dirty="0"/>
              <a:t>energy generation from hydropower </a:t>
            </a:r>
            <a:r>
              <a:rPr lang="en-SG" sz="2800" dirty="0" smtClean="0"/>
              <a:t>is increasing worldwide, it has been staying </a:t>
            </a:r>
            <a:r>
              <a:rPr lang="en-SG" sz="2800" dirty="0"/>
              <a:t>stagnant </a:t>
            </a:r>
            <a:r>
              <a:rPr lang="en-SG" sz="2800" dirty="0" smtClean="0"/>
              <a:t>in US. The biggest opportunity in US actually comes from wind energy </a:t>
            </a:r>
            <a:r>
              <a:rPr lang="en-SG" sz="2800" dirty="0"/>
              <a:t>generation </a:t>
            </a:r>
            <a:r>
              <a:rPr lang="en-SG" sz="2800" dirty="0" smtClean="0"/>
              <a:t>in US with exponential growth since 2007</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Statistical </a:t>
            </a:r>
            <a:r>
              <a:rPr lang="en-US" dirty="0"/>
              <a:t>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634376461"/>
              </p:ext>
            </p:extLst>
          </p:nvPr>
        </p:nvGraphicFramePr>
        <p:xfrm>
          <a:off x="419100" y="1859165"/>
          <a:ext cx="109347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400" dirty="0" smtClean="0"/>
              <a:t>Comparison </a:t>
            </a:r>
            <a:r>
              <a:rPr lang="en-SG" sz="2400" dirty="0"/>
              <a:t>with other energy sources</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Hitachi, ACP, EIA, Berkeley Lab</a:t>
            </a:r>
            <a:endParaRPr lang="en-US" dirty="0"/>
          </a:p>
        </p:txBody>
      </p:sp>
      <p:pic>
        <p:nvPicPr>
          <p:cNvPr id="4" name="Picture 3"/>
          <p:cNvPicPr>
            <a:picLocks noChangeAspect="1"/>
          </p:cNvPicPr>
          <p:nvPr/>
        </p:nvPicPr>
        <p:blipFill>
          <a:blip r:embed="rId4"/>
          <a:stretch>
            <a:fillRect/>
          </a:stretch>
        </p:blipFill>
        <p:spPr>
          <a:xfrm>
            <a:off x="12506325" y="5143483"/>
            <a:ext cx="8058209" cy="4533933"/>
          </a:xfrm>
          <a:prstGeom prst="rect">
            <a:avLst/>
          </a:prstGeom>
        </p:spPr>
      </p:pic>
    </p:spTree>
    <p:extLst>
      <p:ext uri="{BB962C8B-B14F-4D97-AF65-F5344CB8AC3E}">
        <p14:creationId xmlns:p14="http://schemas.microsoft.com/office/powerpoint/2010/main" val="2026077206"/>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EFE3F-2FB4-416D-9B9D-A1CF27862478}">
  <ds:schemaRef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16c05727-aa75-4e4a-9b5f-8a80a1165891"/>
    <ds:schemaRef ds:uri="http://schemas.openxmlformats.org/package/2006/metadata/core-properties"/>
    <ds:schemaRef ds:uri="71af3243-3dd4-4a8d-8c0d-dd76da1f02a5"/>
    <ds:schemaRef ds:uri="http://purl.org/dc/dcmitype/"/>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3149</Words>
  <Application>Microsoft Office PowerPoint</Application>
  <PresentationFormat>Widescreen</PresentationFormat>
  <Paragraphs>547</Paragraphs>
  <Slides>41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Söhne</vt:lpstr>
      <vt:lpstr>Arial</vt:lpstr>
      <vt:lpstr>Calibri</vt:lpstr>
      <vt:lpstr>Tahoma</vt:lpstr>
      <vt:lpstr>Times New Roman</vt:lpstr>
      <vt:lpstr>Wingdings</vt:lpstr>
      <vt:lpstr>Financial_PitchDeck_MO-v6</vt:lpstr>
      <vt:lpstr>Colour Palette</vt:lpstr>
      <vt:lpstr>PowerPoint Presentation</vt:lpstr>
      <vt:lpstr>ABOUT US</vt:lpstr>
      <vt:lpstr>OBJECTIVE</vt:lpstr>
      <vt:lpstr>AGENDA</vt:lpstr>
      <vt:lpstr>U.S. Power Generation Market</vt:lpstr>
      <vt:lpstr>Global investments in renewable energy are largely focused on solar and wind.</vt:lpstr>
      <vt:lpstr>While energy generation from hydropower is increasing worldwide, it has been staying stagnant in US. The biggest opportunity in US actually comes from wind energy generation in US with exponential growth since 2007</vt:lpstr>
      <vt:lpstr>Comparison with other energy sources</vt:lpstr>
      <vt:lpstr>Globally, U.S. ranked 2nd in annual and cumulative total wind power capacity additions in 2021</vt:lpstr>
      <vt:lpstr>U.S. ranks lower than many other countries in terms of wind energy as a share of total generation</vt:lpstr>
      <vt:lpstr>Growth Outlook for Wind in U.S.</vt:lpstr>
      <vt:lpstr>Growth Drivers of Wind Energy</vt:lpstr>
      <vt:lpstr>Nearly 75% of the new wind capacity installed in 2021 is located in ERCOT, MISO and SPP</vt:lpstr>
      <vt:lpstr>Nearly 75% of the new wind capacity installed in 2021 is located in ERCOT, MISO and SPP</vt:lpstr>
      <vt:lpstr>Wind power represented the 2nd-largest source of U.S. electric-capacity additions in 2021 at 32%, behind solar’s 45%</vt:lpstr>
      <vt:lpstr>Wind penetration by energy market sub-regions</vt:lpstr>
      <vt:lpstr>Identifying Market Opportunities</vt:lpstr>
      <vt:lpstr>SOLUTION</vt:lpstr>
      <vt:lpstr>Partner Company</vt:lpstr>
      <vt:lpstr>Investment Plan</vt:lpstr>
      <vt:lpstr>PRODUCT PART 2</vt:lpstr>
      <vt:lpstr>DIVIDER</vt:lpstr>
      <vt:lpstr>BUSINESS MODEL</vt:lpstr>
      <vt:lpstr>MARKET OPPORTUNITY</vt:lpstr>
      <vt:lpstr>MARKET OPPORTUNITY PART 2</vt:lpstr>
      <vt:lpstr>COMPETITION</vt:lpstr>
      <vt:lpstr>COMPETITION PART 2</vt:lpstr>
      <vt:lpstr>GROWTH STRATEGY</vt:lpstr>
      <vt:lpstr>TRACTION</vt:lpstr>
      <vt:lpstr>TIMELINE</vt:lpstr>
      <vt:lpstr>FINANCIALS</vt:lpstr>
      <vt:lpstr>OUR TEAM</vt:lpstr>
      <vt:lpstr>OUR TEAM SLIDE</vt:lpstr>
      <vt:lpstr>FUNDING</vt:lpstr>
      <vt:lpstr>SUMMARY</vt:lpstr>
      <vt:lpstr>THANK YOU!</vt:lpstr>
      <vt:lpstr>APPENDIX</vt:lpstr>
      <vt:lpstr>TESTIMONIALS</vt:lpstr>
      <vt:lpstr>CASE STUDY</vt:lpstr>
      <vt:lpstr>MOBILE VERSION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2023-03-21T03:06:47Z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